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handoutMasterIdLst>
    <p:handoutMasterId r:id="rId22"/>
  </p:handoutMasterIdLst>
  <p:sldIdLst>
    <p:sldId id="335" r:id="rId2"/>
    <p:sldId id="336" r:id="rId3"/>
    <p:sldId id="340" r:id="rId4"/>
    <p:sldId id="348" r:id="rId5"/>
    <p:sldId id="370" r:id="rId6"/>
    <p:sldId id="344" r:id="rId7"/>
    <p:sldId id="352" r:id="rId8"/>
    <p:sldId id="366" r:id="rId9"/>
    <p:sldId id="353" r:id="rId10"/>
    <p:sldId id="354" r:id="rId11"/>
    <p:sldId id="355" r:id="rId12"/>
    <p:sldId id="356" r:id="rId13"/>
    <p:sldId id="358" r:id="rId14"/>
    <p:sldId id="357" r:id="rId15"/>
    <p:sldId id="360" r:id="rId16"/>
    <p:sldId id="367" r:id="rId17"/>
    <p:sldId id="368" r:id="rId18"/>
    <p:sldId id="371" r:id="rId19"/>
    <p:sldId id="363" r:id="rId20"/>
  </p:sldIdLst>
  <p:sldSz cx="12192000" cy="6858000"/>
  <p:notesSz cx="6858000" cy="9144000"/>
  <p:embeddedFontLst>
    <p:embeddedFont>
      <p:font typeface="Segoe UI" panose="020B0502040204020203" pitchFamily="3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Microsoft YaHei" panose="020B0503020204020204" pitchFamily="34" charset="-122"/>
      <p:regular r:id="rId31"/>
      <p:bold r:id="rId32"/>
    </p:embeddedFont>
    <p:embeddedFont>
      <p:font typeface="Microsoft YaHei" panose="020B0503020204020204" pitchFamily="34" charset="-122"/>
      <p:regular r:id="rId31"/>
      <p:bold r:id="rId32"/>
    </p:embeddedFont>
    <p:embeddedFont>
      <p:font typeface="Cambria Math" panose="02040503050406030204" pitchFamily="18" charset="0"/>
      <p:regular r:id="rId33"/>
    </p:embeddedFont>
    <p:embeddedFont>
      <p:font typeface="微軟正黑體" panose="020B0604030504040204" pitchFamily="34" charset="-120"/>
      <p:regular r:id="rId34"/>
      <p:bold r:id="rId3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D39"/>
    <a:srgbClr val="27303B"/>
    <a:srgbClr val="F2F2F2"/>
    <a:srgbClr val="000000"/>
    <a:srgbClr val="AC6672"/>
    <a:srgbClr val="D28C79"/>
    <a:srgbClr val="141D24"/>
    <a:srgbClr val="E73A1C"/>
    <a:srgbClr val="FFFFFF"/>
    <a:srgbClr val="5345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165" autoAdjust="0"/>
  </p:normalViewPr>
  <p:slideViewPr>
    <p:cSldViewPr snapToGrid="0">
      <p:cViewPr varScale="1">
        <p:scale>
          <a:sx n="69" d="100"/>
          <a:sy n="69" d="100"/>
        </p:scale>
        <p:origin x="756" y="72"/>
      </p:cViewPr>
      <p:guideLst>
        <p:guide orient="horz" pos="2160"/>
        <p:guide pos="3840"/>
      </p:guideLst>
    </p:cSldViewPr>
  </p:slideViewPr>
  <p:notesTextViewPr>
    <p:cViewPr>
      <p:scale>
        <a:sx n="1" d="1"/>
        <a:sy n="1" d="1"/>
      </p:scale>
      <p:origin x="0" y="0"/>
    </p:cViewPr>
  </p:notesTextViewPr>
  <p:notesViewPr>
    <p:cSldViewPr snapToGrid="0" showGuides="1">
      <p:cViewPr varScale="1">
        <p:scale>
          <a:sx n="57" d="100"/>
          <a:sy n="57" d="100"/>
        </p:scale>
        <p:origin x="198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690441-50FE-4992-BC0F-90907C355CBA}" type="doc">
      <dgm:prSet loTypeId="urn:microsoft.com/office/officeart/2005/8/layout/radial1" loCatId="relationship" qsTypeId="urn:microsoft.com/office/officeart/2005/8/quickstyle/3d9" qsCatId="3D" csTypeId="urn:microsoft.com/office/officeart/2005/8/colors/accent0_2" csCatId="mainScheme" phldr="1"/>
      <dgm:spPr/>
      <dgm:t>
        <a:bodyPr/>
        <a:lstStyle/>
        <a:p>
          <a:endParaRPr lang="zh-TW" altLang="en-US"/>
        </a:p>
      </dgm:t>
    </dgm:pt>
    <dgm:pt modelId="{D7982931-2121-43BE-B5A7-C370E77ABC55}">
      <dgm:prSet phldrT="[文字]" custT="1"/>
      <dgm:spPr/>
      <dgm:t>
        <a:bodyPr/>
        <a:lstStyle/>
        <a:p>
          <a:r>
            <a:rPr lang="en-US" altLang="zh-TW" sz="3200" dirty="0" smtClean="0"/>
            <a:t>POS</a:t>
          </a:r>
          <a:endParaRPr lang="zh-TW" altLang="en-US" sz="3200" dirty="0"/>
        </a:p>
      </dgm:t>
    </dgm:pt>
    <dgm:pt modelId="{DE8B4762-B7D9-4451-BA65-601B6092428A}" type="parTrans" cxnId="{31FFFD5F-6552-494E-B7EA-CC0E12D28E3E}">
      <dgm:prSet/>
      <dgm:spPr/>
      <dgm:t>
        <a:bodyPr/>
        <a:lstStyle/>
        <a:p>
          <a:endParaRPr lang="zh-TW" altLang="en-US" sz="2400">
            <a:solidFill>
              <a:schemeClr val="bg1"/>
            </a:solidFill>
          </a:endParaRPr>
        </a:p>
      </dgm:t>
    </dgm:pt>
    <dgm:pt modelId="{21A2FD51-123C-440D-96EC-23E52A124E9C}" type="sibTrans" cxnId="{31FFFD5F-6552-494E-B7EA-CC0E12D28E3E}">
      <dgm:prSet/>
      <dgm:spPr/>
      <dgm:t>
        <a:bodyPr/>
        <a:lstStyle/>
        <a:p>
          <a:endParaRPr lang="zh-TW" altLang="en-US" sz="2400">
            <a:solidFill>
              <a:schemeClr val="bg1"/>
            </a:solidFill>
          </a:endParaRPr>
        </a:p>
      </dgm:t>
    </dgm:pt>
    <dgm:pt modelId="{15F2EFD9-8B3B-4CAB-9DC3-CCE73E47C840}">
      <dgm:prSet phldrT="[文字]" custT="1"/>
      <dgm:spPr/>
      <dgm:t>
        <a:bodyPr/>
        <a:lstStyle/>
        <a:p>
          <a:r>
            <a:rPr lang="en-US" altLang="zh-TW" sz="2400" smtClean="0"/>
            <a:t>V</a:t>
          </a:r>
          <a:endParaRPr lang="zh-TW" altLang="en-US" sz="2400" dirty="0"/>
        </a:p>
      </dgm:t>
    </dgm:pt>
    <dgm:pt modelId="{FA04F622-201C-4F5F-8D2D-B0D84216B877}" type="parTrans" cxnId="{8B4D1CE9-28F8-4127-BCF7-60543791EF8B}">
      <dgm:prSet/>
      <dgm:spPr>
        <a:ln>
          <a:solidFill>
            <a:schemeClr val="bg1"/>
          </a:solidFill>
        </a:ln>
      </dgm:spPr>
      <dgm:t>
        <a:bodyPr/>
        <a:lstStyle/>
        <a:p>
          <a:endParaRPr lang="zh-TW" altLang="en-US" sz="2400">
            <a:solidFill>
              <a:schemeClr val="bg1"/>
            </a:solidFill>
          </a:endParaRPr>
        </a:p>
      </dgm:t>
    </dgm:pt>
    <dgm:pt modelId="{F3719B9F-E10E-4529-802A-47428D8FB7F5}" type="sibTrans" cxnId="{8B4D1CE9-28F8-4127-BCF7-60543791EF8B}">
      <dgm:prSet/>
      <dgm:spPr/>
      <dgm:t>
        <a:bodyPr/>
        <a:lstStyle/>
        <a:p>
          <a:endParaRPr lang="zh-TW" altLang="en-US" sz="2400">
            <a:solidFill>
              <a:schemeClr val="bg1"/>
            </a:solidFill>
          </a:endParaRPr>
        </a:p>
      </dgm:t>
    </dgm:pt>
    <dgm:pt modelId="{2261BA55-78D2-47E4-8A5E-767CFF318FC3}">
      <dgm:prSet phldrT="[文字]" custT="1"/>
      <dgm:spPr/>
      <dgm:t>
        <a:bodyPr/>
        <a:lstStyle/>
        <a:p>
          <a:r>
            <a:rPr lang="en-US" altLang="zh-TW" sz="2400" dirty="0" err="1" smtClean="0"/>
            <a:t>Adv</a:t>
          </a:r>
          <a:endParaRPr lang="zh-TW" altLang="en-US" sz="2400" dirty="0"/>
        </a:p>
      </dgm:t>
    </dgm:pt>
    <dgm:pt modelId="{49ECDF50-6C3D-4030-8773-71E3808DDB39}" type="parTrans" cxnId="{63CC0A85-0940-459C-8A4F-1D20ED96DBF4}">
      <dgm:prSet/>
      <dgm:spPr>
        <a:ln>
          <a:solidFill>
            <a:schemeClr val="bg1"/>
          </a:solidFill>
        </a:ln>
      </dgm:spPr>
      <dgm:t>
        <a:bodyPr/>
        <a:lstStyle/>
        <a:p>
          <a:endParaRPr lang="zh-TW" altLang="en-US" sz="2400">
            <a:solidFill>
              <a:schemeClr val="bg1"/>
            </a:solidFill>
          </a:endParaRPr>
        </a:p>
      </dgm:t>
    </dgm:pt>
    <dgm:pt modelId="{BBC18B59-92D8-4B8D-92D1-AFF108C3BC57}" type="sibTrans" cxnId="{63CC0A85-0940-459C-8A4F-1D20ED96DBF4}">
      <dgm:prSet/>
      <dgm:spPr/>
      <dgm:t>
        <a:bodyPr/>
        <a:lstStyle/>
        <a:p>
          <a:endParaRPr lang="zh-TW" altLang="en-US" sz="2400">
            <a:solidFill>
              <a:schemeClr val="bg1"/>
            </a:solidFill>
          </a:endParaRPr>
        </a:p>
      </dgm:t>
    </dgm:pt>
    <dgm:pt modelId="{5E74621D-C511-4DC8-B14B-8BBF116545BE}">
      <dgm:prSet phldrT="[文字]" custT="1"/>
      <dgm:spPr/>
      <dgm:t>
        <a:bodyPr/>
        <a:lstStyle/>
        <a:p>
          <a:r>
            <a:rPr lang="en-US" altLang="zh-TW" sz="2400" dirty="0" err="1" smtClean="0"/>
            <a:t>Adj</a:t>
          </a:r>
          <a:endParaRPr lang="zh-TW" altLang="en-US" sz="2400" dirty="0"/>
        </a:p>
      </dgm:t>
    </dgm:pt>
    <dgm:pt modelId="{F9FFC1AD-1FD4-42FA-B6A3-6A77E7A8B9AF}" type="parTrans" cxnId="{51422E6F-32A4-44EA-81A4-18A1BB7EE2C0}">
      <dgm:prSet/>
      <dgm:spPr>
        <a:ln>
          <a:solidFill>
            <a:schemeClr val="bg1"/>
          </a:solidFill>
        </a:ln>
      </dgm:spPr>
      <dgm:t>
        <a:bodyPr/>
        <a:lstStyle/>
        <a:p>
          <a:endParaRPr lang="zh-TW" altLang="en-US" sz="2400">
            <a:solidFill>
              <a:schemeClr val="bg1"/>
            </a:solidFill>
          </a:endParaRPr>
        </a:p>
      </dgm:t>
    </dgm:pt>
    <dgm:pt modelId="{8D466B58-1F8B-4791-9360-38AA063DA119}" type="sibTrans" cxnId="{51422E6F-32A4-44EA-81A4-18A1BB7EE2C0}">
      <dgm:prSet/>
      <dgm:spPr/>
      <dgm:t>
        <a:bodyPr/>
        <a:lstStyle/>
        <a:p>
          <a:endParaRPr lang="zh-TW" altLang="en-US" sz="2400">
            <a:solidFill>
              <a:schemeClr val="bg1"/>
            </a:solidFill>
          </a:endParaRPr>
        </a:p>
      </dgm:t>
    </dgm:pt>
    <dgm:pt modelId="{C11BB668-7EFD-4EAD-A12E-B7001E866D50}">
      <dgm:prSet phldrT="[文字]" custT="1"/>
      <dgm:spPr/>
      <dgm:t>
        <a:bodyPr/>
        <a:lstStyle/>
        <a:p>
          <a:r>
            <a:rPr lang="en-US" altLang="zh-TW" sz="2400" smtClean="0"/>
            <a:t>Prep</a:t>
          </a:r>
          <a:endParaRPr lang="zh-TW" altLang="en-US" sz="2400" dirty="0"/>
        </a:p>
      </dgm:t>
    </dgm:pt>
    <dgm:pt modelId="{98B6C56E-D6CE-471D-80B8-4CC980511693}" type="parTrans" cxnId="{9D58824C-2BE2-486E-B34D-DAAD690456AA}">
      <dgm:prSet/>
      <dgm:spPr>
        <a:ln>
          <a:solidFill>
            <a:schemeClr val="bg1"/>
          </a:solidFill>
        </a:ln>
      </dgm:spPr>
      <dgm:t>
        <a:bodyPr/>
        <a:lstStyle/>
        <a:p>
          <a:endParaRPr lang="zh-TW" altLang="en-US" sz="2400">
            <a:solidFill>
              <a:schemeClr val="bg1"/>
            </a:solidFill>
          </a:endParaRPr>
        </a:p>
      </dgm:t>
    </dgm:pt>
    <dgm:pt modelId="{D6AFAE51-D31F-4B4D-8421-2D8EF0BA2DCC}" type="sibTrans" cxnId="{9D58824C-2BE2-486E-B34D-DAAD690456AA}">
      <dgm:prSet/>
      <dgm:spPr/>
      <dgm:t>
        <a:bodyPr/>
        <a:lstStyle/>
        <a:p>
          <a:endParaRPr lang="zh-TW" altLang="en-US" sz="2400">
            <a:solidFill>
              <a:schemeClr val="bg1"/>
            </a:solidFill>
          </a:endParaRPr>
        </a:p>
      </dgm:t>
    </dgm:pt>
    <dgm:pt modelId="{6D352D36-2FED-4160-866D-34E6160ED3B1}">
      <dgm:prSet custT="1"/>
      <dgm:spPr/>
      <dgm:t>
        <a:bodyPr/>
        <a:lstStyle/>
        <a:p>
          <a:r>
            <a:rPr lang="en-US" altLang="zh-TW" sz="2400" smtClean="0"/>
            <a:t>Conj</a:t>
          </a:r>
          <a:endParaRPr lang="zh-TW" altLang="en-US" sz="2400" dirty="0"/>
        </a:p>
      </dgm:t>
    </dgm:pt>
    <dgm:pt modelId="{FA892220-E5E2-4BF7-8648-82EE30DDE0C9}" type="parTrans" cxnId="{F21B905B-243E-4106-95A1-5B4BDC6DEA38}">
      <dgm:prSet/>
      <dgm:spPr>
        <a:ln>
          <a:solidFill>
            <a:schemeClr val="bg1"/>
          </a:solidFill>
        </a:ln>
      </dgm:spPr>
      <dgm:t>
        <a:bodyPr/>
        <a:lstStyle/>
        <a:p>
          <a:endParaRPr lang="zh-TW" altLang="en-US" sz="2400">
            <a:solidFill>
              <a:schemeClr val="bg1"/>
            </a:solidFill>
          </a:endParaRPr>
        </a:p>
      </dgm:t>
    </dgm:pt>
    <dgm:pt modelId="{9DE296C5-BFA7-48E1-AEAB-E4C5B02C9B35}" type="sibTrans" cxnId="{F21B905B-243E-4106-95A1-5B4BDC6DEA38}">
      <dgm:prSet/>
      <dgm:spPr/>
      <dgm:t>
        <a:bodyPr/>
        <a:lstStyle/>
        <a:p>
          <a:endParaRPr lang="zh-TW" altLang="en-US" sz="2400">
            <a:solidFill>
              <a:schemeClr val="bg1"/>
            </a:solidFill>
          </a:endParaRPr>
        </a:p>
      </dgm:t>
    </dgm:pt>
    <dgm:pt modelId="{14B95EBD-22EB-4620-A1BE-3A018CDC697F}">
      <dgm:prSet custT="1"/>
      <dgm:spPr/>
      <dgm:t>
        <a:bodyPr/>
        <a:lstStyle/>
        <a:p>
          <a:r>
            <a:rPr lang="en-US" altLang="zh-TW" sz="2400" smtClean="0"/>
            <a:t>Interj</a:t>
          </a:r>
          <a:endParaRPr lang="zh-TW" altLang="en-US" sz="2400" dirty="0"/>
        </a:p>
      </dgm:t>
    </dgm:pt>
    <dgm:pt modelId="{FD348389-8C66-4B7A-BF11-5235A1333DEA}" type="parTrans" cxnId="{A3A3E1D3-23FE-410F-954F-80D33BA8BAC8}">
      <dgm:prSet/>
      <dgm:spPr>
        <a:ln>
          <a:solidFill>
            <a:schemeClr val="bg1"/>
          </a:solidFill>
        </a:ln>
      </dgm:spPr>
      <dgm:t>
        <a:bodyPr/>
        <a:lstStyle/>
        <a:p>
          <a:endParaRPr lang="zh-TW" altLang="en-US" sz="2400">
            <a:solidFill>
              <a:schemeClr val="bg1"/>
            </a:solidFill>
          </a:endParaRPr>
        </a:p>
      </dgm:t>
    </dgm:pt>
    <dgm:pt modelId="{7FC08A53-FBE9-4C91-9B6B-7D532A6A71F1}" type="sibTrans" cxnId="{A3A3E1D3-23FE-410F-954F-80D33BA8BAC8}">
      <dgm:prSet/>
      <dgm:spPr/>
      <dgm:t>
        <a:bodyPr/>
        <a:lstStyle/>
        <a:p>
          <a:endParaRPr lang="zh-TW" altLang="en-US" sz="2400">
            <a:solidFill>
              <a:schemeClr val="bg1"/>
            </a:solidFill>
          </a:endParaRPr>
        </a:p>
      </dgm:t>
    </dgm:pt>
    <dgm:pt modelId="{328B3FFD-32A9-46E4-9EDA-9F8DC06D0BDB}">
      <dgm:prSet custT="1"/>
      <dgm:spPr/>
      <dgm:t>
        <a:bodyPr/>
        <a:lstStyle/>
        <a:p>
          <a:r>
            <a:rPr lang="en-US" altLang="zh-TW" sz="2400" smtClean="0"/>
            <a:t>N</a:t>
          </a:r>
          <a:endParaRPr lang="zh-TW" altLang="en-US" sz="2400" dirty="0"/>
        </a:p>
      </dgm:t>
    </dgm:pt>
    <dgm:pt modelId="{8731BA2C-BDF4-4C5B-9948-A8A4D66931FD}" type="parTrans" cxnId="{6BF98CE2-5010-49E0-A6BE-F60059D4FA20}">
      <dgm:prSet/>
      <dgm:spPr>
        <a:ln>
          <a:solidFill>
            <a:schemeClr val="bg1"/>
          </a:solidFill>
        </a:ln>
      </dgm:spPr>
      <dgm:t>
        <a:bodyPr/>
        <a:lstStyle/>
        <a:p>
          <a:endParaRPr lang="zh-TW" altLang="en-US" sz="2400">
            <a:solidFill>
              <a:schemeClr val="bg1"/>
            </a:solidFill>
          </a:endParaRPr>
        </a:p>
      </dgm:t>
    </dgm:pt>
    <dgm:pt modelId="{D76E027D-A6ED-4CF2-8284-AA9AC0FAA3E0}" type="sibTrans" cxnId="{6BF98CE2-5010-49E0-A6BE-F60059D4FA20}">
      <dgm:prSet/>
      <dgm:spPr/>
      <dgm:t>
        <a:bodyPr/>
        <a:lstStyle/>
        <a:p>
          <a:endParaRPr lang="zh-TW" altLang="en-US" sz="2400">
            <a:solidFill>
              <a:schemeClr val="bg1"/>
            </a:solidFill>
          </a:endParaRPr>
        </a:p>
      </dgm:t>
    </dgm:pt>
    <dgm:pt modelId="{FE0601CC-6439-42C7-AC6D-59B293A57CD5}">
      <dgm:prSet custT="1"/>
      <dgm:spPr/>
      <dgm:t>
        <a:bodyPr/>
        <a:lstStyle/>
        <a:p>
          <a:r>
            <a:rPr lang="en-US" altLang="zh-TW" sz="2400" dirty="0" err="1" smtClean="0"/>
            <a:t>ProN</a:t>
          </a:r>
          <a:endParaRPr lang="zh-TW" altLang="en-US" sz="2400" dirty="0"/>
        </a:p>
      </dgm:t>
    </dgm:pt>
    <dgm:pt modelId="{54EDDC93-5859-489E-9B4F-D3FAE2EC2A90}" type="parTrans" cxnId="{E923D8A1-CF67-4F06-99C4-3DAECEDBBDDD}">
      <dgm:prSet/>
      <dgm:spPr>
        <a:ln>
          <a:solidFill>
            <a:schemeClr val="bg1"/>
          </a:solidFill>
        </a:ln>
      </dgm:spPr>
      <dgm:t>
        <a:bodyPr/>
        <a:lstStyle/>
        <a:p>
          <a:endParaRPr lang="zh-TW" altLang="en-US" sz="2400">
            <a:solidFill>
              <a:schemeClr val="bg1"/>
            </a:solidFill>
          </a:endParaRPr>
        </a:p>
      </dgm:t>
    </dgm:pt>
    <dgm:pt modelId="{8CA62A27-064F-4157-AF1C-602E61C0849D}" type="sibTrans" cxnId="{E923D8A1-CF67-4F06-99C4-3DAECEDBBDDD}">
      <dgm:prSet/>
      <dgm:spPr/>
      <dgm:t>
        <a:bodyPr/>
        <a:lstStyle/>
        <a:p>
          <a:endParaRPr lang="zh-TW" altLang="en-US" sz="2400">
            <a:solidFill>
              <a:schemeClr val="bg1"/>
            </a:solidFill>
          </a:endParaRPr>
        </a:p>
      </dgm:t>
    </dgm:pt>
    <dgm:pt modelId="{8EC52206-0D69-4547-BEA6-F459F683FAC8}" type="pres">
      <dgm:prSet presAssocID="{29690441-50FE-4992-BC0F-90907C355CBA}" presName="cycle" presStyleCnt="0">
        <dgm:presLayoutVars>
          <dgm:chMax val="1"/>
          <dgm:dir/>
          <dgm:animLvl val="ctr"/>
          <dgm:resizeHandles val="exact"/>
        </dgm:presLayoutVars>
      </dgm:prSet>
      <dgm:spPr/>
      <dgm:t>
        <a:bodyPr/>
        <a:lstStyle/>
        <a:p>
          <a:endParaRPr lang="zh-TW" altLang="en-US"/>
        </a:p>
      </dgm:t>
    </dgm:pt>
    <dgm:pt modelId="{C83AC04B-F6F4-41AA-8385-837B4FE1C24C}" type="pres">
      <dgm:prSet presAssocID="{D7982931-2121-43BE-B5A7-C370E77ABC55}" presName="centerShape" presStyleLbl="node0" presStyleIdx="0" presStyleCnt="1"/>
      <dgm:spPr/>
      <dgm:t>
        <a:bodyPr/>
        <a:lstStyle/>
        <a:p>
          <a:endParaRPr lang="zh-TW" altLang="en-US"/>
        </a:p>
      </dgm:t>
    </dgm:pt>
    <dgm:pt modelId="{5286D822-8CC8-4391-B297-B2459344F2DD}" type="pres">
      <dgm:prSet presAssocID="{FA04F622-201C-4F5F-8D2D-B0D84216B877}" presName="Name9" presStyleLbl="parChTrans1D2" presStyleIdx="0" presStyleCnt="8"/>
      <dgm:spPr/>
      <dgm:t>
        <a:bodyPr/>
        <a:lstStyle/>
        <a:p>
          <a:endParaRPr lang="zh-TW" altLang="en-US"/>
        </a:p>
      </dgm:t>
    </dgm:pt>
    <dgm:pt modelId="{ED4D2295-B8F3-43E0-8FB2-6AB62A5B975D}" type="pres">
      <dgm:prSet presAssocID="{FA04F622-201C-4F5F-8D2D-B0D84216B877}" presName="connTx" presStyleLbl="parChTrans1D2" presStyleIdx="0" presStyleCnt="8"/>
      <dgm:spPr/>
      <dgm:t>
        <a:bodyPr/>
        <a:lstStyle/>
        <a:p>
          <a:endParaRPr lang="zh-TW" altLang="en-US"/>
        </a:p>
      </dgm:t>
    </dgm:pt>
    <dgm:pt modelId="{2906FA95-87CD-45C6-80DA-D8B633A0101B}" type="pres">
      <dgm:prSet presAssocID="{15F2EFD9-8B3B-4CAB-9DC3-CCE73E47C840}" presName="node" presStyleLbl="node1" presStyleIdx="0" presStyleCnt="8">
        <dgm:presLayoutVars>
          <dgm:bulletEnabled val="1"/>
        </dgm:presLayoutVars>
      </dgm:prSet>
      <dgm:spPr/>
      <dgm:t>
        <a:bodyPr/>
        <a:lstStyle/>
        <a:p>
          <a:endParaRPr lang="zh-TW" altLang="en-US"/>
        </a:p>
      </dgm:t>
    </dgm:pt>
    <dgm:pt modelId="{281CC36A-9BA1-4B57-9B02-85C590ACD480}" type="pres">
      <dgm:prSet presAssocID="{49ECDF50-6C3D-4030-8773-71E3808DDB39}" presName="Name9" presStyleLbl="parChTrans1D2" presStyleIdx="1" presStyleCnt="8"/>
      <dgm:spPr/>
      <dgm:t>
        <a:bodyPr/>
        <a:lstStyle/>
        <a:p>
          <a:endParaRPr lang="zh-TW" altLang="en-US"/>
        </a:p>
      </dgm:t>
    </dgm:pt>
    <dgm:pt modelId="{158A36F6-C7BB-41A4-A063-27063BF5E5D5}" type="pres">
      <dgm:prSet presAssocID="{49ECDF50-6C3D-4030-8773-71E3808DDB39}" presName="connTx" presStyleLbl="parChTrans1D2" presStyleIdx="1" presStyleCnt="8"/>
      <dgm:spPr/>
      <dgm:t>
        <a:bodyPr/>
        <a:lstStyle/>
        <a:p>
          <a:endParaRPr lang="zh-TW" altLang="en-US"/>
        </a:p>
      </dgm:t>
    </dgm:pt>
    <dgm:pt modelId="{1B6263F3-CE4D-45CC-8078-FD3DD70BA3C8}" type="pres">
      <dgm:prSet presAssocID="{2261BA55-78D2-47E4-8A5E-767CFF318FC3}" presName="node" presStyleLbl="node1" presStyleIdx="1" presStyleCnt="8">
        <dgm:presLayoutVars>
          <dgm:bulletEnabled val="1"/>
        </dgm:presLayoutVars>
      </dgm:prSet>
      <dgm:spPr/>
      <dgm:t>
        <a:bodyPr/>
        <a:lstStyle/>
        <a:p>
          <a:endParaRPr lang="zh-TW" altLang="en-US"/>
        </a:p>
      </dgm:t>
    </dgm:pt>
    <dgm:pt modelId="{41EC5ABC-325B-4139-B268-C294E43C7F5D}" type="pres">
      <dgm:prSet presAssocID="{F9FFC1AD-1FD4-42FA-B6A3-6A77E7A8B9AF}" presName="Name9" presStyleLbl="parChTrans1D2" presStyleIdx="2" presStyleCnt="8"/>
      <dgm:spPr/>
      <dgm:t>
        <a:bodyPr/>
        <a:lstStyle/>
        <a:p>
          <a:endParaRPr lang="zh-TW" altLang="en-US"/>
        </a:p>
      </dgm:t>
    </dgm:pt>
    <dgm:pt modelId="{7CFFDB28-8E73-46ED-8403-349794678DBB}" type="pres">
      <dgm:prSet presAssocID="{F9FFC1AD-1FD4-42FA-B6A3-6A77E7A8B9AF}" presName="connTx" presStyleLbl="parChTrans1D2" presStyleIdx="2" presStyleCnt="8"/>
      <dgm:spPr/>
      <dgm:t>
        <a:bodyPr/>
        <a:lstStyle/>
        <a:p>
          <a:endParaRPr lang="zh-TW" altLang="en-US"/>
        </a:p>
      </dgm:t>
    </dgm:pt>
    <dgm:pt modelId="{BF6B54BB-287E-4CB3-9AFE-CFBA55ABB3CD}" type="pres">
      <dgm:prSet presAssocID="{5E74621D-C511-4DC8-B14B-8BBF116545BE}" presName="node" presStyleLbl="node1" presStyleIdx="2" presStyleCnt="8">
        <dgm:presLayoutVars>
          <dgm:bulletEnabled val="1"/>
        </dgm:presLayoutVars>
      </dgm:prSet>
      <dgm:spPr/>
      <dgm:t>
        <a:bodyPr/>
        <a:lstStyle/>
        <a:p>
          <a:endParaRPr lang="zh-TW" altLang="en-US"/>
        </a:p>
      </dgm:t>
    </dgm:pt>
    <dgm:pt modelId="{07AE4B80-C6D2-444D-9D67-476680255664}" type="pres">
      <dgm:prSet presAssocID="{FA892220-E5E2-4BF7-8648-82EE30DDE0C9}" presName="Name9" presStyleLbl="parChTrans1D2" presStyleIdx="3" presStyleCnt="8"/>
      <dgm:spPr/>
      <dgm:t>
        <a:bodyPr/>
        <a:lstStyle/>
        <a:p>
          <a:endParaRPr lang="zh-TW" altLang="en-US"/>
        </a:p>
      </dgm:t>
    </dgm:pt>
    <dgm:pt modelId="{654CB3C9-08FB-4916-9395-C5F979B4D5EC}" type="pres">
      <dgm:prSet presAssocID="{FA892220-E5E2-4BF7-8648-82EE30DDE0C9}" presName="connTx" presStyleLbl="parChTrans1D2" presStyleIdx="3" presStyleCnt="8"/>
      <dgm:spPr/>
      <dgm:t>
        <a:bodyPr/>
        <a:lstStyle/>
        <a:p>
          <a:endParaRPr lang="zh-TW" altLang="en-US"/>
        </a:p>
      </dgm:t>
    </dgm:pt>
    <dgm:pt modelId="{0750F02D-D139-4B2D-A842-11AD07CC41E3}" type="pres">
      <dgm:prSet presAssocID="{6D352D36-2FED-4160-866D-34E6160ED3B1}" presName="node" presStyleLbl="node1" presStyleIdx="3" presStyleCnt="8">
        <dgm:presLayoutVars>
          <dgm:bulletEnabled val="1"/>
        </dgm:presLayoutVars>
      </dgm:prSet>
      <dgm:spPr/>
      <dgm:t>
        <a:bodyPr/>
        <a:lstStyle/>
        <a:p>
          <a:endParaRPr lang="zh-TW" altLang="en-US"/>
        </a:p>
      </dgm:t>
    </dgm:pt>
    <dgm:pt modelId="{B693E92C-0BD2-467E-919E-7CFA1FA51E6D}" type="pres">
      <dgm:prSet presAssocID="{98B6C56E-D6CE-471D-80B8-4CC980511693}" presName="Name9" presStyleLbl="parChTrans1D2" presStyleIdx="4" presStyleCnt="8"/>
      <dgm:spPr/>
      <dgm:t>
        <a:bodyPr/>
        <a:lstStyle/>
        <a:p>
          <a:endParaRPr lang="zh-TW" altLang="en-US"/>
        </a:p>
      </dgm:t>
    </dgm:pt>
    <dgm:pt modelId="{CD51F453-50D7-455E-AE2F-33A55DDB85FF}" type="pres">
      <dgm:prSet presAssocID="{98B6C56E-D6CE-471D-80B8-4CC980511693}" presName="connTx" presStyleLbl="parChTrans1D2" presStyleIdx="4" presStyleCnt="8"/>
      <dgm:spPr/>
      <dgm:t>
        <a:bodyPr/>
        <a:lstStyle/>
        <a:p>
          <a:endParaRPr lang="zh-TW" altLang="en-US"/>
        </a:p>
      </dgm:t>
    </dgm:pt>
    <dgm:pt modelId="{EA8B8F49-0033-46FB-8B9D-450BFDBD40CE}" type="pres">
      <dgm:prSet presAssocID="{C11BB668-7EFD-4EAD-A12E-B7001E866D50}" presName="node" presStyleLbl="node1" presStyleIdx="4" presStyleCnt="8">
        <dgm:presLayoutVars>
          <dgm:bulletEnabled val="1"/>
        </dgm:presLayoutVars>
      </dgm:prSet>
      <dgm:spPr/>
      <dgm:t>
        <a:bodyPr/>
        <a:lstStyle/>
        <a:p>
          <a:endParaRPr lang="zh-TW" altLang="en-US"/>
        </a:p>
      </dgm:t>
    </dgm:pt>
    <dgm:pt modelId="{50188BC5-1B01-4878-8EA1-3E42DE35AE51}" type="pres">
      <dgm:prSet presAssocID="{FD348389-8C66-4B7A-BF11-5235A1333DEA}" presName="Name9" presStyleLbl="parChTrans1D2" presStyleIdx="5" presStyleCnt="8"/>
      <dgm:spPr/>
      <dgm:t>
        <a:bodyPr/>
        <a:lstStyle/>
        <a:p>
          <a:endParaRPr lang="zh-TW" altLang="en-US"/>
        </a:p>
      </dgm:t>
    </dgm:pt>
    <dgm:pt modelId="{71F0DF41-B77B-4222-8C31-4AFF747D29A0}" type="pres">
      <dgm:prSet presAssocID="{FD348389-8C66-4B7A-BF11-5235A1333DEA}" presName="connTx" presStyleLbl="parChTrans1D2" presStyleIdx="5" presStyleCnt="8"/>
      <dgm:spPr/>
      <dgm:t>
        <a:bodyPr/>
        <a:lstStyle/>
        <a:p>
          <a:endParaRPr lang="zh-TW" altLang="en-US"/>
        </a:p>
      </dgm:t>
    </dgm:pt>
    <dgm:pt modelId="{1C15B19C-7E7B-44B5-9ED8-232F0222FA51}" type="pres">
      <dgm:prSet presAssocID="{14B95EBD-22EB-4620-A1BE-3A018CDC697F}" presName="node" presStyleLbl="node1" presStyleIdx="5" presStyleCnt="8">
        <dgm:presLayoutVars>
          <dgm:bulletEnabled val="1"/>
        </dgm:presLayoutVars>
      </dgm:prSet>
      <dgm:spPr/>
      <dgm:t>
        <a:bodyPr/>
        <a:lstStyle/>
        <a:p>
          <a:endParaRPr lang="zh-TW" altLang="en-US"/>
        </a:p>
      </dgm:t>
    </dgm:pt>
    <dgm:pt modelId="{BD5C99DA-A912-410F-943D-172D8741B092}" type="pres">
      <dgm:prSet presAssocID="{8731BA2C-BDF4-4C5B-9948-A8A4D66931FD}" presName="Name9" presStyleLbl="parChTrans1D2" presStyleIdx="6" presStyleCnt="8"/>
      <dgm:spPr/>
      <dgm:t>
        <a:bodyPr/>
        <a:lstStyle/>
        <a:p>
          <a:endParaRPr lang="zh-TW" altLang="en-US"/>
        </a:p>
      </dgm:t>
    </dgm:pt>
    <dgm:pt modelId="{2E6B1657-B46C-48AB-86D9-113EEFBFEBE5}" type="pres">
      <dgm:prSet presAssocID="{8731BA2C-BDF4-4C5B-9948-A8A4D66931FD}" presName="connTx" presStyleLbl="parChTrans1D2" presStyleIdx="6" presStyleCnt="8"/>
      <dgm:spPr/>
      <dgm:t>
        <a:bodyPr/>
        <a:lstStyle/>
        <a:p>
          <a:endParaRPr lang="zh-TW" altLang="en-US"/>
        </a:p>
      </dgm:t>
    </dgm:pt>
    <dgm:pt modelId="{075DE74E-527D-480B-B70B-6BCA4B9052E3}" type="pres">
      <dgm:prSet presAssocID="{328B3FFD-32A9-46E4-9EDA-9F8DC06D0BDB}" presName="node" presStyleLbl="node1" presStyleIdx="6" presStyleCnt="8">
        <dgm:presLayoutVars>
          <dgm:bulletEnabled val="1"/>
        </dgm:presLayoutVars>
      </dgm:prSet>
      <dgm:spPr/>
      <dgm:t>
        <a:bodyPr/>
        <a:lstStyle/>
        <a:p>
          <a:endParaRPr lang="zh-TW" altLang="en-US"/>
        </a:p>
      </dgm:t>
    </dgm:pt>
    <dgm:pt modelId="{934F85D9-9EBE-463F-800D-09B449FE0F02}" type="pres">
      <dgm:prSet presAssocID="{54EDDC93-5859-489E-9B4F-D3FAE2EC2A90}" presName="Name9" presStyleLbl="parChTrans1D2" presStyleIdx="7" presStyleCnt="8"/>
      <dgm:spPr/>
      <dgm:t>
        <a:bodyPr/>
        <a:lstStyle/>
        <a:p>
          <a:endParaRPr lang="zh-TW" altLang="en-US"/>
        </a:p>
      </dgm:t>
    </dgm:pt>
    <dgm:pt modelId="{8965B466-63FE-475C-B2E3-3DD896F370AC}" type="pres">
      <dgm:prSet presAssocID="{54EDDC93-5859-489E-9B4F-D3FAE2EC2A90}" presName="connTx" presStyleLbl="parChTrans1D2" presStyleIdx="7" presStyleCnt="8"/>
      <dgm:spPr/>
      <dgm:t>
        <a:bodyPr/>
        <a:lstStyle/>
        <a:p>
          <a:endParaRPr lang="zh-TW" altLang="en-US"/>
        </a:p>
      </dgm:t>
    </dgm:pt>
    <dgm:pt modelId="{9DE1328E-9151-43A3-B777-5BDF6326C750}" type="pres">
      <dgm:prSet presAssocID="{FE0601CC-6439-42C7-AC6D-59B293A57CD5}" presName="node" presStyleLbl="node1" presStyleIdx="7" presStyleCnt="8">
        <dgm:presLayoutVars>
          <dgm:bulletEnabled val="1"/>
        </dgm:presLayoutVars>
      </dgm:prSet>
      <dgm:spPr/>
      <dgm:t>
        <a:bodyPr/>
        <a:lstStyle/>
        <a:p>
          <a:endParaRPr lang="zh-TW" altLang="en-US"/>
        </a:p>
      </dgm:t>
    </dgm:pt>
  </dgm:ptLst>
  <dgm:cxnLst>
    <dgm:cxn modelId="{8B4D1CE9-28F8-4127-BCF7-60543791EF8B}" srcId="{D7982931-2121-43BE-B5A7-C370E77ABC55}" destId="{15F2EFD9-8B3B-4CAB-9DC3-CCE73E47C840}" srcOrd="0" destOrd="0" parTransId="{FA04F622-201C-4F5F-8D2D-B0D84216B877}" sibTransId="{F3719B9F-E10E-4529-802A-47428D8FB7F5}"/>
    <dgm:cxn modelId="{BCCAC5C2-6FD2-41DF-92EF-FA69C0AAD677}" type="presOf" srcId="{FE0601CC-6439-42C7-AC6D-59B293A57CD5}" destId="{9DE1328E-9151-43A3-B777-5BDF6326C750}" srcOrd="0" destOrd="0" presId="urn:microsoft.com/office/officeart/2005/8/layout/radial1"/>
    <dgm:cxn modelId="{8079FDE8-35E0-4296-BDE3-D8ADF59BDE7C}" type="presOf" srcId="{FA892220-E5E2-4BF7-8648-82EE30DDE0C9}" destId="{654CB3C9-08FB-4916-9395-C5F979B4D5EC}" srcOrd="1" destOrd="0" presId="urn:microsoft.com/office/officeart/2005/8/layout/radial1"/>
    <dgm:cxn modelId="{7C0215DD-ED75-415D-AF6F-72273E382FFF}" type="presOf" srcId="{49ECDF50-6C3D-4030-8773-71E3808DDB39}" destId="{158A36F6-C7BB-41A4-A063-27063BF5E5D5}" srcOrd="1" destOrd="0" presId="urn:microsoft.com/office/officeart/2005/8/layout/radial1"/>
    <dgm:cxn modelId="{0F37866A-DD70-4ABD-A48F-DE56989026C7}" type="presOf" srcId="{328B3FFD-32A9-46E4-9EDA-9F8DC06D0BDB}" destId="{075DE74E-527D-480B-B70B-6BCA4B9052E3}" srcOrd="0" destOrd="0" presId="urn:microsoft.com/office/officeart/2005/8/layout/radial1"/>
    <dgm:cxn modelId="{6477EA3A-FD15-4F79-BCD9-569DDD010723}" type="presOf" srcId="{FA04F622-201C-4F5F-8D2D-B0D84216B877}" destId="{ED4D2295-B8F3-43E0-8FB2-6AB62A5B975D}" srcOrd="1" destOrd="0" presId="urn:microsoft.com/office/officeart/2005/8/layout/radial1"/>
    <dgm:cxn modelId="{A3A3E1D3-23FE-410F-954F-80D33BA8BAC8}" srcId="{D7982931-2121-43BE-B5A7-C370E77ABC55}" destId="{14B95EBD-22EB-4620-A1BE-3A018CDC697F}" srcOrd="5" destOrd="0" parTransId="{FD348389-8C66-4B7A-BF11-5235A1333DEA}" sibTransId="{7FC08A53-FBE9-4C91-9B6B-7D532A6A71F1}"/>
    <dgm:cxn modelId="{B7E9D39B-3140-46F6-A710-0D58B9BDCD01}" type="presOf" srcId="{98B6C56E-D6CE-471D-80B8-4CC980511693}" destId="{B693E92C-0BD2-467E-919E-7CFA1FA51E6D}" srcOrd="0" destOrd="0" presId="urn:microsoft.com/office/officeart/2005/8/layout/radial1"/>
    <dgm:cxn modelId="{C60EB98A-A0BE-4A7E-B710-E58DB2CB85BF}" type="presOf" srcId="{6D352D36-2FED-4160-866D-34E6160ED3B1}" destId="{0750F02D-D139-4B2D-A842-11AD07CC41E3}" srcOrd="0" destOrd="0" presId="urn:microsoft.com/office/officeart/2005/8/layout/radial1"/>
    <dgm:cxn modelId="{F21B905B-243E-4106-95A1-5B4BDC6DEA38}" srcId="{D7982931-2121-43BE-B5A7-C370E77ABC55}" destId="{6D352D36-2FED-4160-866D-34E6160ED3B1}" srcOrd="3" destOrd="0" parTransId="{FA892220-E5E2-4BF7-8648-82EE30DDE0C9}" sibTransId="{9DE296C5-BFA7-48E1-AEAB-E4C5B02C9B35}"/>
    <dgm:cxn modelId="{2E11FBD6-8795-45C6-93AA-DE0123B02E11}" type="presOf" srcId="{98B6C56E-D6CE-471D-80B8-4CC980511693}" destId="{CD51F453-50D7-455E-AE2F-33A55DDB85FF}" srcOrd="1" destOrd="0" presId="urn:microsoft.com/office/officeart/2005/8/layout/radial1"/>
    <dgm:cxn modelId="{925C20C7-F8F7-4225-866C-973641F77E4F}" type="presOf" srcId="{F9FFC1AD-1FD4-42FA-B6A3-6A77E7A8B9AF}" destId="{41EC5ABC-325B-4139-B268-C294E43C7F5D}" srcOrd="0" destOrd="0" presId="urn:microsoft.com/office/officeart/2005/8/layout/radial1"/>
    <dgm:cxn modelId="{F6A8DC92-7C1E-4003-996A-6C0E1512914D}" type="presOf" srcId="{2261BA55-78D2-47E4-8A5E-767CFF318FC3}" destId="{1B6263F3-CE4D-45CC-8078-FD3DD70BA3C8}" srcOrd="0" destOrd="0" presId="urn:microsoft.com/office/officeart/2005/8/layout/radial1"/>
    <dgm:cxn modelId="{31FFFD5F-6552-494E-B7EA-CC0E12D28E3E}" srcId="{29690441-50FE-4992-BC0F-90907C355CBA}" destId="{D7982931-2121-43BE-B5A7-C370E77ABC55}" srcOrd="0" destOrd="0" parTransId="{DE8B4762-B7D9-4451-BA65-601B6092428A}" sibTransId="{21A2FD51-123C-440D-96EC-23E52A124E9C}"/>
    <dgm:cxn modelId="{51422E6F-32A4-44EA-81A4-18A1BB7EE2C0}" srcId="{D7982931-2121-43BE-B5A7-C370E77ABC55}" destId="{5E74621D-C511-4DC8-B14B-8BBF116545BE}" srcOrd="2" destOrd="0" parTransId="{F9FFC1AD-1FD4-42FA-B6A3-6A77E7A8B9AF}" sibTransId="{8D466B58-1F8B-4791-9360-38AA063DA119}"/>
    <dgm:cxn modelId="{0D8BD731-FD79-4A1C-A4D3-0C664A482F1F}" type="presOf" srcId="{D7982931-2121-43BE-B5A7-C370E77ABC55}" destId="{C83AC04B-F6F4-41AA-8385-837B4FE1C24C}" srcOrd="0" destOrd="0" presId="urn:microsoft.com/office/officeart/2005/8/layout/radial1"/>
    <dgm:cxn modelId="{39028672-13C1-4277-9D92-8A2C18A05B87}" type="presOf" srcId="{54EDDC93-5859-489E-9B4F-D3FAE2EC2A90}" destId="{934F85D9-9EBE-463F-800D-09B449FE0F02}" srcOrd="0" destOrd="0" presId="urn:microsoft.com/office/officeart/2005/8/layout/radial1"/>
    <dgm:cxn modelId="{63CC0A85-0940-459C-8A4F-1D20ED96DBF4}" srcId="{D7982931-2121-43BE-B5A7-C370E77ABC55}" destId="{2261BA55-78D2-47E4-8A5E-767CFF318FC3}" srcOrd="1" destOrd="0" parTransId="{49ECDF50-6C3D-4030-8773-71E3808DDB39}" sibTransId="{BBC18B59-92D8-4B8D-92D1-AFF108C3BC57}"/>
    <dgm:cxn modelId="{6D58A535-3B8C-4F4F-BD1C-6E9FF7B9665E}" type="presOf" srcId="{15F2EFD9-8B3B-4CAB-9DC3-CCE73E47C840}" destId="{2906FA95-87CD-45C6-80DA-D8B633A0101B}" srcOrd="0" destOrd="0" presId="urn:microsoft.com/office/officeart/2005/8/layout/radial1"/>
    <dgm:cxn modelId="{0FC3C7F4-555A-407E-A903-9DAAE695EDAD}" type="presOf" srcId="{FD348389-8C66-4B7A-BF11-5235A1333DEA}" destId="{50188BC5-1B01-4878-8EA1-3E42DE35AE51}" srcOrd="0" destOrd="0" presId="urn:microsoft.com/office/officeart/2005/8/layout/radial1"/>
    <dgm:cxn modelId="{D726032A-7551-480C-9826-1C609651250F}" type="presOf" srcId="{54EDDC93-5859-489E-9B4F-D3FAE2EC2A90}" destId="{8965B466-63FE-475C-B2E3-3DD896F370AC}" srcOrd="1" destOrd="0" presId="urn:microsoft.com/office/officeart/2005/8/layout/radial1"/>
    <dgm:cxn modelId="{0C877C03-4D98-4322-8651-4FF9C0BDA237}" type="presOf" srcId="{5E74621D-C511-4DC8-B14B-8BBF116545BE}" destId="{BF6B54BB-287E-4CB3-9AFE-CFBA55ABB3CD}" srcOrd="0" destOrd="0" presId="urn:microsoft.com/office/officeart/2005/8/layout/radial1"/>
    <dgm:cxn modelId="{98EC8E6D-B08B-4387-A9DA-C40237FB50E0}" type="presOf" srcId="{8731BA2C-BDF4-4C5B-9948-A8A4D66931FD}" destId="{BD5C99DA-A912-410F-943D-172D8741B092}" srcOrd="0" destOrd="0" presId="urn:microsoft.com/office/officeart/2005/8/layout/radial1"/>
    <dgm:cxn modelId="{1065A25B-64F1-4F1F-8424-70C049BEBD03}" type="presOf" srcId="{FA892220-E5E2-4BF7-8648-82EE30DDE0C9}" destId="{07AE4B80-C6D2-444D-9D67-476680255664}" srcOrd="0" destOrd="0" presId="urn:microsoft.com/office/officeart/2005/8/layout/radial1"/>
    <dgm:cxn modelId="{9D58824C-2BE2-486E-B34D-DAAD690456AA}" srcId="{D7982931-2121-43BE-B5A7-C370E77ABC55}" destId="{C11BB668-7EFD-4EAD-A12E-B7001E866D50}" srcOrd="4" destOrd="0" parTransId="{98B6C56E-D6CE-471D-80B8-4CC980511693}" sibTransId="{D6AFAE51-D31F-4B4D-8421-2D8EF0BA2DCC}"/>
    <dgm:cxn modelId="{E44B38F7-4DC2-4E7D-AEAA-702C2B5E1DBC}" type="presOf" srcId="{8731BA2C-BDF4-4C5B-9948-A8A4D66931FD}" destId="{2E6B1657-B46C-48AB-86D9-113EEFBFEBE5}" srcOrd="1" destOrd="0" presId="urn:microsoft.com/office/officeart/2005/8/layout/radial1"/>
    <dgm:cxn modelId="{5855BD3F-5E19-4D5C-9B49-2F99040514CC}" type="presOf" srcId="{FD348389-8C66-4B7A-BF11-5235A1333DEA}" destId="{71F0DF41-B77B-4222-8C31-4AFF747D29A0}" srcOrd="1" destOrd="0" presId="urn:microsoft.com/office/officeart/2005/8/layout/radial1"/>
    <dgm:cxn modelId="{C94F725B-72DC-4B41-A89E-F17E0D16ECAC}" type="presOf" srcId="{FA04F622-201C-4F5F-8D2D-B0D84216B877}" destId="{5286D822-8CC8-4391-B297-B2459344F2DD}" srcOrd="0" destOrd="0" presId="urn:microsoft.com/office/officeart/2005/8/layout/radial1"/>
    <dgm:cxn modelId="{6BF98CE2-5010-49E0-A6BE-F60059D4FA20}" srcId="{D7982931-2121-43BE-B5A7-C370E77ABC55}" destId="{328B3FFD-32A9-46E4-9EDA-9F8DC06D0BDB}" srcOrd="6" destOrd="0" parTransId="{8731BA2C-BDF4-4C5B-9948-A8A4D66931FD}" sibTransId="{D76E027D-A6ED-4CF2-8284-AA9AC0FAA3E0}"/>
    <dgm:cxn modelId="{E923D8A1-CF67-4F06-99C4-3DAECEDBBDDD}" srcId="{D7982931-2121-43BE-B5A7-C370E77ABC55}" destId="{FE0601CC-6439-42C7-AC6D-59B293A57CD5}" srcOrd="7" destOrd="0" parTransId="{54EDDC93-5859-489E-9B4F-D3FAE2EC2A90}" sibTransId="{8CA62A27-064F-4157-AF1C-602E61C0849D}"/>
    <dgm:cxn modelId="{F0D12E52-DC81-4277-824B-E9842F11A6F0}" type="presOf" srcId="{C11BB668-7EFD-4EAD-A12E-B7001E866D50}" destId="{EA8B8F49-0033-46FB-8B9D-450BFDBD40CE}" srcOrd="0" destOrd="0" presId="urn:microsoft.com/office/officeart/2005/8/layout/radial1"/>
    <dgm:cxn modelId="{6E5FDE72-F492-4241-9540-28E3375DD678}" type="presOf" srcId="{49ECDF50-6C3D-4030-8773-71E3808DDB39}" destId="{281CC36A-9BA1-4B57-9B02-85C590ACD480}" srcOrd="0" destOrd="0" presId="urn:microsoft.com/office/officeart/2005/8/layout/radial1"/>
    <dgm:cxn modelId="{AD2D2F12-7479-45BC-B689-36A020D96EBB}" type="presOf" srcId="{F9FFC1AD-1FD4-42FA-B6A3-6A77E7A8B9AF}" destId="{7CFFDB28-8E73-46ED-8403-349794678DBB}" srcOrd="1" destOrd="0" presId="urn:microsoft.com/office/officeart/2005/8/layout/radial1"/>
    <dgm:cxn modelId="{8B311265-2BB2-4A74-925C-9DC5E1BF6EBB}" type="presOf" srcId="{29690441-50FE-4992-BC0F-90907C355CBA}" destId="{8EC52206-0D69-4547-BEA6-F459F683FAC8}" srcOrd="0" destOrd="0" presId="urn:microsoft.com/office/officeart/2005/8/layout/radial1"/>
    <dgm:cxn modelId="{FDD581DF-3280-4B0F-9B9E-87F2D9D4BF62}" type="presOf" srcId="{14B95EBD-22EB-4620-A1BE-3A018CDC697F}" destId="{1C15B19C-7E7B-44B5-9ED8-232F0222FA51}" srcOrd="0" destOrd="0" presId="urn:microsoft.com/office/officeart/2005/8/layout/radial1"/>
    <dgm:cxn modelId="{A8FFE7F1-7586-4D6F-88F9-1D331DA37A5D}" type="presParOf" srcId="{8EC52206-0D69-4547-BEA6-F459F683FAC8}" destId="{C83AC04B-F6F4-41AA-8385-837B4FE1C24C}" srcOrd="0" destOrd="0" presId="urn:microsoft.com/office/officeart/2005/8/layout/radial1"/>
    <dgm:cxn modelId="{25B0F37E-7E2E-449A-92C8-EE1BC0F7532E}" type="presParOf" srcId="{8EC52206-0D69-4547-BEA6-F459F683FAC8}" destId="{5286D822-8CC8-4391-B297-B2459344F2DD}" srcOrd="1" destOrd="0" presId="urn:microsoft.com/office/officeart/2005/8/layout/radial1"/>
    <dgm:cxn modelId="{8830D786-2D81-4688-A701-67895D32D08D}" type="presParOf" srcId="{5286D822-8CC8-4391-B297-B2459344F2DD}" destId="{ED4D2295-B8F3-43E0-8FB2-6AB62A5B975D}" srcOrd="0" destOrd="0" presId="urn:microsoft.com/office/officeart/2005/8/layout/radial1"/>
    <dgm:cxn modelId="{2C1D6693-518F-4F1A-B40D-0A4524AFD50B}" type="presParOf" srcId="{8EC52206-0D69-4547-BEA6-F459F683FAC8}" destId="{2906FA95-87CD-45C6-80DA-D8B633A0101B}" srcOrd="2" destOrd="0" presId="urn:microsoft.com/office/officeart/2005/8/layout/radial1"/>
    <dgm:cxn modelId="{22CE316A-A965-4146-AFA3-FF07A7016B01}" type="presParOf" srcId="{8EC52206-0D69-4547-BEA6-F459F683FAC8}" destId="{281CC36A-9BA1-4B57-9B02-85C590ACD480}" srcOrd="3" destOrd="0" presId="urn:microsoft.com/office/officeart/2005/8/layout/radial1"/>
    <dgm:cxn modelId="{D05C7907-2515-4CC5-BC53-0DD294BED82A}" type="presParOf" srcId="{281CC36A-9BA1-4B57-9B02-85C590ACD480}" destId="{158A36F6-C7BB-41A4-A063-27063BF5E5D5}" srcOrd="0" destOrd="0" presId="urn:microsoft.com/office/officeart/2005/8/layout/radial1"/>
    <dgm:cxn modelId="{03BFF2E0-F330-449B-BEC0-DEBB2C39FC07}" type="presParOf" srcId="{8EC52206-0D69-4547-BEA6-F459F683FAC8}" destId="{1B6263F3-CE4D-45CC-8078-FD3DD70BA3C8}" srcOrd="4" destOrd="0" presId="urn:microsoft.com/office/officeart/2005/8/layout/radial1"/>
    <dgm:cxn modelId="{1068D8E3-71E6-486C-9F1F-166A3457BDD4}" type="presParOf" srcId="{8EC52206-0D69-4547-BEA6-F459F683FAC8}" destId="{41EC5ABC-325B-4139-B268-C294E43C7F5D}" srcOrd="5" destOrd="0" presId="urn:microsoft.com/office/officeart/2005/8/layout/radial1"/>
    <dgm:cxn modelId="{EAC9880C-ED7A-413C-B7DE-B3E6D8A1D198}" type="presParOf" srcId="{41EC5ABC-325B-4139-B268-C294E43C7F5D}" destId="{7CFFDB28-8E73-46ED-8403-349794678DBB}" srcOrd="0" destOrd="0" presId="urn:microsoft.com/office/officeart/2005/8/layout/radial1"/>
    <dgm:cxn modelId="{3D07A80D-BF12-4030-A238-019838D90965}" type="presParOf" srcId="{8EC52206-0D69-4547-BEA6-F459F683FAC8}" destId="{BF6B54BB-287E-4CB3-9AFE-CFBA55ABB3CD}" srcOrd="6" destOrd="0" presId="urn:microsoft.com/office/officeart/2005/8/layout/radial1"/>
    <dgm:cxn modelId="{2B3A816A-4401-457C-8D54-A87B62271D0C}" type="presParOf" srcId="{8EC52206-0D69-4547-BEA6-F459F683FAC8}" destId="{07AE4B80-C6D2-444D-9D67-476680255664}" srcOrd="7" destOrd="0" presId="urn:microsoft.com/office/officeart/2005/8/layout/radial1"/>
    <dgm:cxn modelId="{93DE1551-7919-4EDD-96F0-E6A3798E2532}" type="presParOf" srcId="{07AE4B80-C6D2-444D-9D67-476680255664}" destId="{654CB3C9-08FB-4916-9395-C5F979B4D5EC}" srcOrd="0" destOrd="0" presId="urn:microsoft.com/office/officeart/2005/8/layout/radial1"/>
    <dgm:cxn modelId="{50B62CA3-E219-457A-9F93-B788C40268DD}" type="presParOf" srcId="{8EC52206-0D69-4547-BEA6-F459F683FAC8}" destId="{0750F02D-D139-4B2D-A842-11AD07CC41E3}" srcOrd="8" destOrd="0" presId="urn:microsoft.com/office/officeart/2005/8/layout/radial1"/>
    <dgm:cxn modelId="{0E2CD6ED-1356-45B2-9649-0F5D2A16A006}" type="presParOf" srcId="{8EC52206-0D69-4547-BEA6-F459F683FAC8}" destId="{B693E92C-0BD2-467E-919E-7CFA1FA51E6D}" srcOrd="9" destOrd="0" presId="urn:microsoft.com/office/officeart/2005/8/layout/radial1"/>
    <dgm:cxn modelId="{38E59BEB-8AD3-4ABA-924C-651689898D9C}" type="presParOf" srcId="{B693E92C-0BD2-467E-919E-7CFA1FA51E6D}" destId="{CD51F453-50D7-455E-AE2F-33A55DDB85FF}" srcOrd="0" destOrd="0" presId="urn:microsoft.com/office/officeart/2005/8/layout/radial1"/>
    <dgm:cxn modelId="{17BBE14E-6C92-4AA7-AE51-983217197696}" type="presParOf" srcId="{8EC52206-0D69-4547-BEA6-F459F683FAC8}" destId="{EA8B8F49-0033-46FB-8B9D-450BFDBD40CE}" srcOrd="10" destOrd="0" presId="urn:microsoft.com/office/officeart/2005/8/layout/radial1"/>
    <dgm:cxn modelId="{ECDFCAB0-4241-4539-9A3B-B671E6EB4160}" type="presParOf" srcId="{8EC52206-0D69-4547-BEA6-F459F683FAC8}" destId="{50188BC5-1B01-4878-8EA1-3E42DE35AE51}" srcOrd="11" destOrd="0" presId="urn:microsoft.com/office/officeart/2005/8/layout/radial1"/>
    <dgm:cxn modelId="{2F0B97CA-81E4-44E7-9EA6-BA78F980913A}" type="presParOf" srcId="{50188BC5-1B01-4878-8EA1-3E42DE35AE51}" destId="{71F0DF41-B77B-4222-8C31-4AFF747D29A0}" srcOrd="0" destOrd="0" presId="urn:microsoft.com/office/officeart/2005/8/layout/radial1"/>
    <dgm:cxn modelId="{34A1AE06-4020-42D5-9FAB-0B1DE3220FAD}" type="presParOf" srcId="{8EC52206-0D69-4547-BEA6-F459F683FAC8}" destId="{1C15B19C-7E7B-44B5-9ED8-232F0222FA51}" srcOrd="12" destOrd="0" presId="urn:microsoft.com/office/officeart/2005/8/layout/radial1"/>
    <dgm:cxn modelId="{B24DE409-22C3-4D2A-9B48-D8D6E6400135}" type="presParOf" srcId="{8EC52206-0D69-4547-BEA6-F459F683FAC8}" destId="{BD5C99DA-A912-410F-943D-172D8741B092}" srcOrd="13" destOrd="0" presId="urn:microsoft.com/office/officeart/2005/8/layout/radial1"/>
    <dgm:cxn modelId="{71A0E1F6-F8F1-4A2A-B3B3-6D4990D70AF0}" type="presParOf" srcId="{BD5C99DA-A912-410F-943D-172D8741B092}" destId="{2E6B1657-B46C-48AB-86D9-113EEFBFEBE5}" srcOrd="0" destOrd="0" presId="urn:microsoft.com/office/officeart/2005/8/layout/radial1"/>
    <dgm:cxn modelId="{2D9B4E4C-6B20-4111-9264-C578775CBBDA}" type="presParOf" srcId="{8EC52206-0D69-4547-BEA6-F459F683FAC8}" destId="{075DE74E-527D-480B-B70B-6BCA4B9052E3}" srcOrd="14" destOrd="0" presId="urn:microsoft.com/office/officeart/2005/8/layout/radial1"/>
    <dgm:cxn modelId="{D2144F0C-DE82-4209-BE1B-DD29DF4654E0}" type="presParOf" srcId="{8EC52206-0D69-4547-BEA6-F459F683FAC8}" destId="{934F85D9-9EBE-463F-800D-09B449FE0F02}" srcOrd="15" destOrd="0" presId="urn:microsoft.com/office/officeart/2005/8/layout/radial1"/>
    <dgm:cxn modelId="{11157252-C58B-4076-BA03-4163FC02CA2F}" type="presParOf" srcId="{934F85D9-9EBE-463F-800D-09B449FE0F02}" destId="{8965B466-63FE-475C-B2E3-3DD896F370AC}" srcOrd="0" destOrd="0" presId="urn:microsoft.com/office/officeart/2005/8/layout/radial1"/>
    <dgm:cxn modelId="{9F80497C-9330-446F-B3AC-E70740F6B8B2}" type="presParOf" srcId="{8EC52206-0D69-4547-BEA6-F459F683FAC8}" destId="{9DE1328E-9151-43A3-B777-5BDF6326C750}" srcOrd="1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3AC04B-F6F4-41AA-8385-837B4FE1C24C}">
      <dsp:nvSpPr>
        <dsp:cNvPr id="0" name=""/>
        <dsp:cNvSpPr/>
      </dsp:nvSpPr>
      <dsp:spPr>
        <a:xfrm>
          <a:off x="3636171" y="1763289"/>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sp3d extrusionH="28000" prstMaterial="matte"/>
        </a:bodyPr>
        <a:lstStyle/>
        <a:p>
          <a:pPr lvl="0" algn="ctr" defTabSz="1422400">
            <a:lnSpc>
              <a:spcPct val="90000"/>
            </a:lnSpc>
            <a:spcBef>
              <a:spcPct val="0"/>
            </a:spcBef>
            <a:spcAft>
              <a:spcPct val="35000"/>
            </a:spcAft>
          </a:pPr>
          <a:r>
            <a:rPr lang="en-US" altLang="zh-TW" sz="3200" kern="1200" dirty="0" smtClean="0"/>
            <a:t>POS</a:t>
          </a:r>
          <a:endParaRPr lang="zh-TW" altLang="en-US" sz="3200" kern="1200" dirty="0"/>
        </a:p>
      </dsp:txBody>
      <dsp:txXfrm>
        <a:off x="3787976" y="1915094"/>
        <a:ext cx="732977" cy="732977"/>
      </dsp:txXfrm>
    </dsp:sp>
    <dsp:sp modelId="{5286D822-8CC8-4391-B297-B2459344F2DD}">
      <dsp:nvSpPr>
        <dsp:cNvPr id="0" name=""/>
        <dsp:cNvSpPr/>
      </dsp:nvSpPr>
      <dsp:spPr>
        <a:xfrm rot="16200000">
          <a:off x="3792334" y="1389931"/>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bg1"/>
            </a:solidFill>
          </a:endParaRPr>
        </a:p>
      </dsp:txBody>
      <dsp:txXfrm>
        <a:off x="4136358" y="1383052"/>
        <a:ext cx="36213" cy="36213"/>
      </dsp:txXfrm>
    </dsp:sp>
    <dsp:sp modelId="{2906FA95-87CD-45C6-80DA-D8B633A0101B}">
      <dsp:nvSpPr>
        <dsp:cNvPr id="0" name=""/>
        <dsp:cNvSpPr/>
      </dsp:nvSpPr>
      <dsp:spPr>
        <a:xfrm>
          <a:off x="3636171" y="2441"/>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smtClean="0"/>
            <a:t>V</a:t>
          </a:r>
          <a:endParaRPr lang="zh-TW" altLang="en-US" sz="2400" kern="1200" dirty="0"/>
        </a:p>
      </dsp:txBody>
      <dsp:txXfrm>
        <a:off x="3787976" y="154246"/>
        <a:ext cx="732977" cy="732977"/>
      </dsp:txXfrm>
    </dsp:sp>
    <dsp:sp modelId="{281CC36A-9BA1-4B57-9B02-85C590ACD480}">
      <dsp:nvSpPr>
        <dsp:cNvPr id="0" name=""/>
        <dsp:cNvSpPr/>
      </dsp:nvSpPr>
      <dsp:spPr>
        <a:xfrm rot="18900000">
          <a:off x="4414888" y="1647801"/>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bg1"/>
            </a:solidFill>
          </a:endParaRPr>
        </a:p>
      </dsp:txBody>
      <dsp:txXfrm>
        <a:off x="4758912" y="1640923"/>
        <a:ext cx="36213" cy="36213"/>
      </dsp:txXfrm>
    </dsp:sp>
    <dsp:sp modelId="{1B6263F3-CE4D-45CC-8078-FD3DD70BA3C8}">
      <dsp:nvSpPr>
        <dsp:cNvPr id="0" name=""/>
        <dsp:cNvSpPr/>
      </dsp:nvSpPr>
      <dsp:spPr>
        <a:xfrm>
          <a:off x="4881278" y="518182"/>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dirty="0" err="1" smtClean="0"/>
            <a:t>Adv</a:t>
          </a:r>
          <a:endParaRPr lang="zh-TW" altLang="en-US" sz="2400" kern="1200" dirty="0"/>
        </a:p>
      </dsp:txBody>
      <dsp:txXfrm>
        <a:off x="5033083" y="669987"/>
        <a:ext cx="732977" cy="732977"/>
      </dsp:txXfrm>
    </dsp:sp>
    <dsp:sp modelId="{41EC5ABC-325B-4139-B268-C294E43C7F5D}">
      <dsp:nvSpPr>
        <dsp:cNvPr id="0" name=""/>
        <dsp:cNvSpPr/>
      </dsp:nvSpPr>
      <dsp:spPr>
        <a:xfrm>
          <a:off x="4672758" y="2270355"/>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bg1"/>
            </a:solidFill>
          </a:endParaRPr>
        </a:p>
      </dsp:txBody>
      <dsp:txXfrm>
        <a:off x="5016782" y="2263476"/>
        <a:ext cx="36213" cy="36213"/>
      </dsp:txXfrm>
    </dsp:sp>
    <dsp:sp modelId="{BF6B54BB-287E-4CB3-9AFE-CFBA55ABB3CD}">
      <dsp:nvSpPr>
        <dsp:cNvPr id="0" name=""/>
        <dsp:cNvSpPr/>
      </dsp:nvSpPr>
      <dsp:spPr>
        <a:xfrm>
          <a:off x="5397019" y="1763289"/>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dirty="0" err="1" smtClean="0"/>
            <a:t>Adj</a:t>
          </a:r>
          <a:endParaRPr lang="zh-TW" altLang="en-US" sz="2400" kern="1200" dirty="0"/>
        </a:p>
      </dsp:txBody>
      <dsp:txXfrm>
        <a:off x="5548824" y="1915094"/>
        <a:ext cx="732977" cy="732977"/>
      </dsp:txXfrm>
    </dsp:sp>
    <dsp:sp modelId="{07AE4B80-C6D2-444D-9D67-476680255664}">
      <dsp:nvSpPr>
        <dsp:cNvPr id="0" name=""/>
        <dsp:cNvSpPr/>
      </dsp:nvSpPr>
      <dsp:spPr>
        <a:xfrm rot="2700000">
          <a:off x="4414888" y="2892909"/>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bg1"/>
            </a:solidFill>
          </a:endParaRPr>
        </a:p>
      </dsp:txBody>
      <dsp:txXfrm>
        <a:off x="4758912" y="2886030"/>
        <a:ext cx="36213" cy="36213"/>
      </dsp:txXfrm>
    </dsp:sp>
    <dsp:sp modelId="{0750F02D-D139-4B2D-A842-11AD07CC41E3}">
      <dsp:nvSpPr>
        <dsp:cNvPr id="0" name=""/>
        <dsp:cNvSpPr/>
      </dsp:nvSpPr>
      <dsp:spPr>
        <a:xfrm>
          <a:off x="4881278" y="3008397"/>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smtClean="0"/>
            <a:t>Conj</a:t>
          </a:r>
          <a:endParaRPr lang="zh-TW" altLang="en-US" sz="2400" kern="1200" dirty="0"/>
        </a:p>
      </dsp:txBody>
      <dsp:txXfrm>
        <a:off x="5033083" y="3160202"/>
        <a:ext cx="732977" cy="732977"/>
      </dsp:txXfrm>
    </dsp:sp>
    <dsp:sp modelId="{B693E92C-0BD2-467E-919E-7CFA1FA51E6D}">
      <dsp:nvSpPr>
        <dsp:cNvPr id="0" name=""/>
        <dsp:cNvSpPr/>
      </dsp:nvSpPr>
      <dsp:spPr>
        <a:xfrm rot="5400000">
          <a:off x="3792334" y="3150779"/>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bg1"/>
            </a:solidFill>
          </a:endParaRPr>
        </a:p>
      </dsp:txBody>
      <dsp:txXfrm>
        <a:off x="4136358" y="3143901"/>
        <a:ext cx="36213" cy="36213"/>
      </dsp:txXfrm>
    </dsp:sp>
    <dsp:sp modelId="{EA8B8F49-0033-46FB-8B9D-450BFDBD40CE}">
      <dsp:nvSpPr>
        <dsp:cNvPr id="0" name=""/>
        <dsp:cNvSpPr/>
      </dsp:nvSpPr>
      <dsp:spPr>
        <a:xfrm>
          <a:off x="3636171" y="3524137"/>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smtClean="0"/>
            <a:t>Prep</a:t>
          </a:r>
          <a:endParaRPr lang="zh-TW" altLang="en-US" sz="2400" kern="1200" dirty="0"/>
        </a:p>
      </dsp:txBody>
      <dsp:txXfrm>
        <a:off x="3787976" y="3675942"/>
        <a:ext cx="732977" cy="732977"/>
      </dsp:txXfrm>
    </dsp:sp>
    <dsp:sp modelId="{50188BC5-1B01-4878-8EA1-3E42DE35AE51}">
      <dsp:nvSpPr>
        <dsp:cNvPr id="0" name=""/>
        <dsp:cNvSpPr/>
      </dsp:nvSpPr>
      <dsp:spPr>
        <a:xfrm rot="8100000">
          <a:off x="3169780" y="2892909"/>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bg1"/>
            </a:solidFill>
          </a:endParaRPr>
        </a:p>
      </dsp:txBody>
      <dsp:txXfrm rot="10800000">
        <a:off x="3513804" y="2886030"/>
        <a:ext cx="36213" cy="36213"/>
      </dsp:txXfrm>
    </dsp:sp>
    <dsp:sp modelId="{1C15B19C-7E7B-44B5-9ED8-232F0222FA51}">
      <dsp:nvSpPr>
        <dsp:cNvPr id="0" name=""/>
        <dsp:cNvSpPr/>
      </dsp:nvSpPr>
      <dsp:spPr>
        <a:xfrm>
          <a:off x="2391063" y="3008397"/>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smtClean="0"/>
            <a:t>Interj</a:t>
          </a:r>
          <a:endParaRPr lang="zh-TW" altLang="en-US" sz="2400" kern="1200" dirty="0"/>
        </a:p>
      </dsp:txBody>
      <dsp:txXfrm>
        <a:off x="2542868" y="3160202"/>
        <a:ext cx="732977" cy="732977"/>
      </dsp:txXfrm>
    </dsp:sp>
    <dsp:sp modelId="{BD5C99DA-A912-410F-943D-172D8741B092}">
      <dsp:nvSpPr>
        <dsp:cNvPr id="0" name=""/>
        <dsp:cNvSpPr/>
      </dsp:nvSpPr>
      <dsp:spPr>
        <a:xfrm rot="10800000">
          <a:off x="2911910" y="2270355"/>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bg1"/>
            </a:solidFill>
          </a:endParaRPr>
        </a:p>
      </dsp:txBody>
      <dsp:txXfrm rot="10800000">
        <a:off x="3255934" y="2263476"/>
        <a:ext cx="36213" cy="36213"/>
      </dsp:txXfrm>
    </dsp:sp>
    <dsp:sp modelId="{075DE74E-527D-480B-B70B-6BCA4B9052E3}">
      <dsp:nvSpPr>
        <dsp:cNvPr id="0" name=""/>
        <dsp:cNvSpPr/>
      </dsp:nvSpPr>
      <dsp:spPr>
        <a:xfrm>
          <a:off x="1875323" y="1763289"/>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smtClean="0"/>
            <a:t>N</a:t>
          </a:r>
          <a:endParaRPr lang="zh-TW" altLang="en-US" sz="2400" kern="1200" dirty="0"/>
        </a:p>
      </dsp:txBody>
      <dsp:txXfrm>
        <a:off x="2027128" y="1915094"/>
        <a:ext cx="732977" cy="732977"/>
      </dsp:txXfrm>
    </dsp:sp>
    <dsp:sp modelId="{934F85D9-9EBE-463F-800D-09B449FE0F02}">
      <dsp:nvSpPr>
        <dsp:cNvPr id="0" name=""/>
        <dsp:cNvSpPr/>
      </dsp:nvSpPr>
      <dsp:spPr>
        <a:xfrm rot="13500000">
          <a:off x="3169780" y="1647801"/>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bg1"/>
            </a:solidFill>
          </a:endParaRPr>
        </a:p>
      </dsp:txBody>
      <dsp:txXfrm rot="10800000">
        <a:off x="3513804" y="1640923"/>
        <a:ext cx="36213" cy="36213"/>
      </dsp:txXfrm>
    </dsp:sp>
    <dsp:sp modelId="{9DE1328E-9151-43A3-B777-5BDF6326C750}">
      <dsp:nvSpPr>
        <dsp:cNvPr id="0" name=""/>
        <dsp:cNvSpPr/>
      </dsp:nvSpPr>
      <dsp:spPr>
        <a:xfrm>
          <a:off x="2391063" y="518182"/>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dirty="0" err="1" smtClean="0"/>
            <a:t>ProN</a:t>
          </a:r>
          <a:endParaRPr lang="zh-TW" altLang="en-US" sz="2400" kern="1200" dirty="0"/>
        </a:p>
      </dsp:txBody>
      <dsp:txXfrm>
        <a:off x="2542868" y="669987"/>
        <a:ext cx="732977" cy="732977"/>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4A454B-C844-413F-BFDE-36B79D9F1DA6}" type="datetimeFigureOut">
              <a:rPr lang="zh-TW" altLang="en-US" smtClean="0"/>
              <a:t>2016/8/11</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86D6C9-40C3-4DC7-B557-C20350F13CC5}" type="slidenum">
              <a:rPr lang="zh-TW" altLang="en-US" smtClean="0"/>
              <a:t>‹#›</a:t>
            </a:fld>
            <a:endParaRPr lang="zh-TW" altLang="en-US"/>
          </a:p>
        </p:txBody>
      </p:sp>
    </p:spTree>
    <p:extLst>
      <p:ext uri="{BB962C8B-B14F-4D97-AF65-F5344CB8AC3E}">
        <p14:creationId xmlns:p14="http://schemas.microsoft.com/office/powerpoint/2010/main" val="876153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710480-5D4F-4C29-8D36-EA40DC4FB214}" type="datetimeFigureOut">
              <a:rPr lang="zh-TW" altLang="en-US" smtClean="0"/>
              <a:t>2016/8/11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43840-53D0-42AD-9414-0B6874BCACF4}" type="slidenum">
              <a:rPr lang="zh-TW" altLang="en-US" smtClean="0"/>
              <a:t>‹#›</a:t>
            </a:fld>
            <a:endParaRPr lang="zh-TW" altLang="en-US"/>
          </a:p>
        </p:txBody>
      </p:sp>
    </p:spTree>
    <p:extLst>
      <p:ext uri="{BB962C8B-B14F-4D97-AF65-F5344CB8AC3E}">
        <p14:creationId xmlns:p14="http://schemas.microsoft.com/office/powerpoint/2010/main" val="1487238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partofspeech.org/conjunction/" TargetMode="External"/><Relationship Id="rId3" Type="http://schemas.openxmlformats.org/officeDocument/2006/relationships/hyperlink" Target="http://partofspeech.org/noun" TargetMode="External"/><Relationship Id="rId7" Type="http://schemas.openxmlformats.org/officeDocument/2006/relationships/hyperlink" Target="http://partofspeech.org/adjective/"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partofspeech.org/adverb/" TargetMode="External"/><Relationship Id="rId5" Type="http://schemas.openxmlformats.org/officeDocument/2006/relationships/hyperlink" Target="http://partofspeech.org/verb" TargetMode="External"/><Relationship Id="rId10" Type="http://schemas.openxmlformats.org/officeDocument/2006/relationships/hyperlink" Target="http://partofspeech.org/interjection/" TargetMode="External"/><Relationship Id="rId4" Type="http://schemas.openxmlformats.org/officeDocument/2006/relationships/hyperlink" Target="http://partofspeech.org/pronoun" TargetMode="External"/><Relationship Id="rId9" Type="http://schemas.openxmlformats.org/officeDocument/2006/relationships/hyperlink" Target="http://partofspeech.org/preposi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partofspeech.org/conjunction/" TargetMode="External"/><Relationship Id="rId3" Type="http://schemas.openxmlformats.org/officeDocument/2006/relationships/hyperlink" Target="http://partofspeech.org/noun" TargetMode="External"/><Relationship Id="rId7" Type="http://schemas.openxmlformats.org/officeDocument/2006/relationships/hyperlink" Target="http://partofspeech.org/adjective/"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partofspeech.org/adverb/" TargetMode="External"/><Relationship Id="rId5" Type="http://schemas.openxmlformats.org/officeDocument/2006/relationships/hyperlink" Target="http://partofspeech.org/verb" TargetMode="External"/><Relationship Id="rId10" Type="http://schemas.openxmlformats.org/officeDocument/2006/relationships/hyperlink" Target="http://partofspeech.org/interjection/" TargetMode="External"/><Relationship Id="rId4" Type="http://schemas.openxmlformats.org/officeDocument/2006/relationships/hyperlink" Target="http://partofspeech.org/pronoun" TargetMode="External"/><Relationship Id="rId9" Type="http://schemas.openxmlformats.org/officeDocument/2006/relationships/hyperlink" Target="http://partofspeech.org/preposi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In the English language, </a:t>
            </a:r>
            <a:r>
              <a:rPr lang="en-US" altLang="zh-TW" b="1" dirty="0" smtClean="0"/>
              <a:t>words</a:t>
            </a:r>
            <a:r>
              <a:rPr lang="en-US" altLang="zh-TW" dirty="0" smtClean="0"/>
              <a:t> can be considered as the smallest elements that have distinctive meanings. Based on their use and functions, words are categorized into several types or parts of speech. This article will offer definitions and examples for the 8 major parts of speech in English grammar:  </a:t>
            </a:r>
            <a:r>
              <a:rPr lang="en-US" altLang="zh-TW" dirty="0" smtClean="0">
                <a:hlinkClick r:id="rId3" tooltip="noun"/>
              </a:rPr>
              <a:t>noun</a:t>
            </a:r>
            <a:r>
              <a:rPr lang="en-US" altLang="zh-TW" dirty="0" smtClean="0"/>
              <a:t>, </a:t>
            </a:r>
            <a:r>
              <a:rPr lang="en-US" altLang="zh-TW" dirty="0" smtClean="0">
                <a:hlinkClick r:id="rId4" tooltip="pronoun"/>
              </a:rPr>
              <a:t>pronoun</a:t>
            </a:r>
            <a:r>
              <a:rPr lang="en-US" altLang="zh-TW" dirty="0" smtClean="0"/>
              <a:t>, </a:t>
            </a:r>
            <a:r>
              <a:rPr lang="en-US" altLang="zh-TW" dirty="0" smtClean="0">
                <a:hlinkClick r:id="rId5" tooltip="verb"/>
              </a:rPr>
              <a:t>verb</a:t>
            </a:r>
            <a:r>
              <a:rPr lang="en-US" altLang="zh-TW" dirty="0" smtClean="0"/>
              <a:t>, </a:t>
            </a:r>
            <a:r>
              <a:rPr lang="en-US" altLang="zh-TW" dirty="0" smtClean="0">
                <a:hlinkClick r:id="rId6" tooltip="adverb"/>
              </a:rPr>
              <a:t>adverb</a:t>
            </a:r>
            <a:r>
              <a:rPr lang="en-US" altLang="zh-TW" dirty="0" smtClean="0"/>
              <a:t>, </a:t>
            </a:r>
            <a:r>
              <a:rPr lang="en-US" altLang="zh-TW" dirty="0" smtClean="0">
                <a:hlinkClick r:id="rId7" tooltip="adjective"/>
              </a:rPr>
              <a:t>adjective</a:t>
            </a:r>
            <a:r>
              <a:rPr lang="en-US" altLang="zh-TW" dirty="0" smtClean="0"/>
              <a:t>, </a:t>
            </a:r>
            <a:r>
              <a:rPr lang="en-US" altLang="zh-TW" dirty="0" smtClean="0">
                <a:hlinkClick r:id="rId8" tooltip="conjuction"/>
              </a:rPr>
              <a:t>conjunction</a:t>
            </a:r>
            <a:r>
              <a:rPr lang="en-US" altLang="zh-TW" dirty="0" smtClean="0"/>
              <a:t>, </a:t>
            </a:r>
            <a:r>
              <a:rPr lang="en-US" altLang="zh-TW" dirty="0" smtClean="0">
                <a:hlinkClick r:id="rId9" tooltip="preposition"/>
              </a:rPr>
              <a:t>preposition</a:t>
            </a:r>
            <a:r>
              <a:rPr lang="en-US" altLang="zh-TW" dirty="0" smtClean="0"/>
              <a:t>, and </a:t>
            </a:r>
            <a:r>
              <a:rPr lang="en-US" altLang="zh-TW" dirty="0" smtClean="0">
                <a:hlinkClick r:id="rId10" tooltip="interjection"/>
              </a:rPr>
              <a:t>interjection</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1D243840-53D0-42AD-9414-0B6874BCACF4}" type="slidenum">
              <a:rPr lang="zh-TW" altLang="en-US" smtClean="0"/>
              <a:t>8</a:t>
            </a:fld>
            <a:endParaRPr lang="zh-TW" altLang="en-US"/>
          </a:p>
        </p:txBody>
      </p:sp>
    </p:spTree>
    <p:extLst>
      <p:ext uri="{BB962C8B-B14F-4D97-AF65-F5344CB8AC3E}">
        <p14:creationId xmlns:p14="http://schemas.microsoft.com/office/powerpoint/2010/main" val="2303920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If n = 1000 then size</a:t>
            </a:r>
            <a:r>
              <a:rPr lang="en-US" altLang="zh-TW" baseline="0" dirty="0" smtClean="0"/>
              <a:t> = 1000.</a:t>
            </a:r>
            <a:endParaRPr lang="zh-TW" altLang="en-US" dirty="0"/>
          </a:p>
        </p:txBody>
      </p:sp>
      <p:sp>
        <p:nvSpPr>
          <p:cNvPr id="4" name="投影片編號版面配置區 3"/>
          <p:cNvSpPr>
            <a:spLocks noGrp="1"/>
          </p:cNvSpPr>
          <p:nvPr>
            <p:ph type="sldNum" sz="quarter" idx="10"/>
          </p:nvPr>
        </p:nvSpPr>
        <p:spPr/>
        <p:txBody>
          <a:bodyPr/>
          <a:lstStyle/>
          <a:p>
            <a:fld id="{1D243840-53D0-42AD-9414-0B6874BCACF4}" type="slidenum">
              <a:rPr lang="zh-TW" altLang="en-US" smtClean="0"/>
              <a:t>10</a:t>
            </a:fld>
            <a:endParaRPr lang="zh-TW" altLang="en-US"/>
          </a:p>
        </p:txBody>
      </p:sp>
    </p:spTree>
    <p:extLst>
      <p:ext uri="{BB962C8B-B14F-4D97-AF65-F5344CB8AC3E}">
        <p14:creationId xmlns:p14="http://schemas.microsoft.com/office/powerpoint/2010/main" val="2131265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Simple one</a:t>
            </a:r>
            <a:endParaRPr lang="zh-TW" altLang="en-US" dirty="0"/>
          </a:p>
        </p:txBody>
      </p:sp>
      <p:sp>
        <p:nvSpPr>
          <p:cNvPr id="4" name="投影片編號版面配置區 3"/>
          <p:cNvSpPr>
            <a:spLocks noGrp="1"/>
          </p:cNvSpPr>
          <p:nvPr>
            <p:ph type="sldNum" sz="quarter" idx="10"/>
          </p:nvPr>
        </p:nvSpPr>
        <p:spPr/>
        <p:txBody>
          <a:bodyPr/>
          <a:lstStyle/>
          <a:p>
            <a:fld id="{1D243840-53D0-42AD-9414-0B6874BCACF4}" type="slidenum">
              <a:rPr lang="zh-TW" altLang="en-US" smtClean="0"/>
              <a:t>12</a:t>
            </a:fld>
            <a:endParaRPr lang="zh-TW" altLang="en-US"/>
          </a:p>
        </p:txBody>
      </p:sp>
    </p:spTree>
    <p:extLst>
      <p:ext uri="{BB962C8B-B14F-4D97-AF65-F5344CB8AC3E}">
        <p14:creationId xmlns:p14="http://schemas.microsoft.com/office/powerpoint/2010/main" val="1169043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mtClean="0"/>
              <a:t>Simple one</a:t>
            </a:r>
            <a:endParaRPr lang="zh-TW" altLang="en-US"/>
          </a:p>
        </p:txBody>
      </p:sp>
      <p:sp>
        <p:nvSpPr>
          <p:cNvPr id="4" name="投影片編號版面配置區 3"/>
          <p:cNvSpPr>
            <a:spLocks noGrp="1"/>
          </p:cNvSpPr>
          <p:nvPr>
            <p:ph type="sldNum" sz="quarter" idx="10"/>
          </p:nvPr>
        </p:nvSpPr>
        <p:spPr/>
        <p:txBody>
          <a:bodyPr/>
          <a:lstStyle/>
          <a:p>
            <a:fld id="{1D243840-53D0-42AD-9414-0B6874BCACF4}" type="slidenum">
              <a:rPr lang="zh-TW" altLang="en-US" smtClean="0"/>
              <a:t>14</a:t>
            </a:fld>
            <a:endParaRPr lang="zh-TW" altLang="en-US"/>
          </a:p>
        </p:txBody>
      </p:sp>
    </p:spTree>
    <p:extLst>
      <p:ext uri="{BB962C8B-B14F-4D97-AF65-F5344CB8AC3E}">
        <p14:creationId xmlns:p14="http://schemas.microsoft.com/office/powerpoint/2010/main" val="1574090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In the English language, </a:t>
            </a:r>
            <a:r>
              <a:rPr lang="en-US" altLang="zh-TW" b="1" dirty="0" smtClean="0"/>
              <a:t>words</a:t>
            </a:r>
            <a:r>
              <a:rPr lang="en-US" altLang="zh-TW" dirty="0" smtClean="0"/>
              <a:t> can be considered as the smallest elements that have distinctive meanings. Based on their use and functions, words are categorized into several types or parts of speech. This article will offer definitions and examples for the 8 major parts of speech in English grammar:  </a:t>
            </a:r>
            <a:r>
              <a:rPr lang="en-US" altLang="zh-TW" dirty="0" smtClean="0">
                <a:hlinkClick r:id="rId3" tooltip="noun"/>
              </a:rPr>
              <a:t>noun</a:t>
            </a:r>
            <a:r>
              <a:rPr lang="en-US" altLang="zh-TW" dirty="0" smtClean="0"/>
              <a:t>, </a:t>
            </a:r>
            <a:r>
              <a:rPr lang="en-US" altLang="zh-TW" dirty="0" smtClean="0">
                <a:hlinkClick r:id="rId4" tooltip="pronoun"/>
              </a:rPr>
              <a:t>pronoun</a:t>
            </a:r>
            <a:r>
              <a:rPr lang="en-US" altLang="zh-TW" dirty="0" smtClean="0"/>
              <a:t>, </a:t>
            </a:r>
            <a:r>
              <a:rPr lang="en-US" altLang="zh-TW" dirty="0" smtClean="0">
                <a:hlinkClick r:id="rId5" tooltip="verb"/>
              </a:rPr>
              <a:t>verb</a:t>
            </a:r>
            <a:r>
              <a:rPr lang="en-US" altLang="zh-TW" dirty="0" smtClean="0"/>
              <a:t>, </a:t>
            </a:r>
            <a:r>
              <a:rPr lang="en-US" altLang="zh-TW" dirty="0" smtClean="0">
                <a:hlinkClick r:id="rId6" tooltip="adverb"/>
              </a:rPr>
              <a:t>adverb</a:t>
            </a:r>
            <a:r>
              <a:rPr lang="en-US" altLang="zh-TW" dirty="0" smtClean="0"/>
              <a:t>, </a:t>
            </a:r>
            <a:r>
              <a:rPr lang="en-US" altLang="zh-TW" dirty="0" smtClean="0">
                <a:hlinkClick r:id="rId7" tooltip="adjective"/>
              </a:rPr>
              <a:t>adjective</a:t>
            </a:r>
            <a:r>
              <a:rPr lang="en-US" altLang="zh-TW" dirty="0" smtClean="0"/>
              <a:t>, </a:t>
            </a:r>
            <a:r>
              <a:rPr lang="en-US" altLang="zh-TW" dirty="0" smtClean="0">
                <a:hlinkClick r:id="rId8" tooltip="conjuction"/>
              </a:rPr>
              <a:t>conjunction</a:t>
            </a:r>
            <a:r>
              <a:rPr lang="en-US" altLang="zh-TW" dirty="0" smtClean="0"/>
              <a:t>, </a:t>
            </a:r>
            <a:r>
              <a:rPr lang="en-US" altLang="zh-TW" dirty="0" smtClean="0">
                <a:hlinkClick r:id="rId9" tooltip="preposition"/>
              </a:rPr>
              <a:t>preposition</a:t>
            </a:r>
            <a:r>
              <a:rPr lang="en-US" altLang="zh-TW" dirty="0" smtClean="0"/>
              <a:t>, and </a:t>
            </a:r>
            <a:r>
              <a:rPr lang="en-US" altLang="zh-TW" dirty="0" smtClean="0">
                <a:hlinkClick r:id="rId10" tooltip="interjection"/>
              </a:rPr>
              <a:t>interjection</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1D243840-53D0-42AD-9414-0B6874BCACF4}" type="slidenum">
              <a:rPr lang="zh-TW" altLang="en-US" smtClean="0"/>
              <a:t>18</a:t>
            </a:fld>
            <a:endParaRPr lang="zh-TW" altLang="en-US"/>
          </a:p>
        </p:txBody>
      </p:sp>
    </p:spTree>
    <p:extLst>
      <p:ext uri="{BB962C8B-B14F-4D97-AF65-F5344CB8AC3E}">
        <p14:creationId xmlns:p14="http://schemas.microsoft.com/office/powerpoint/2010/main" val="3232408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p:cNvSpPr>
            <a:spLocks noGrp="1"/>
          </p:cNvSpPr>
          <p:nvPr>
            <p:ph type="body" sz="quarter" idx="10" hasCustomPrompt="1"/>
          </p:nvPr>
        </p:nvSpPr>
        <p:spPr>
          <a:xfrm>
            <a:off x="4027714"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41472449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4027714"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189251779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4027714" y="407775"/>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297693385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4030715" y="351505"/>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3274109527"/>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封面页_1">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a:gsLst>
              <a:gs pos="0">
                <a:schemeClr val="tx2">
                  <a:lumMod val="75000"/>
                  <a:alpha val="95000"/>
                </a:schemeClr>
              </a:gs>
              <a:gs pos="90000">
                <a:schemeClr val="tx2">
                  <a:lumMod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斜纹 11"/>
          <p:cNvSpPr/>
          <p:nvPr userDrawn="1"/>
        </p:nvSpPr>
        <p:spPr>
          <a:xfrm>
            <a:off x="-1" y="1"/>
            <a:ext cx="6605081" cy="2383276"/>
          </a:xfrm>
          <a:prstGeom prst="diagStripe">
            <a:avLst>
              <a:gd name="adj" fmla="val 53607"/>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斜纹 12"/>
          <p:cNvSpPr/>
          <p:nvPr userDrawn="1"/>
        </p:nvSpPr>
        <p:spPr>
          <a:xfrm>
            <a:off x="-2" y="24049"/>
            <a:ext cx="4168305" cy="4411764"/>
          </a:xfrm>
          <a:prstGeom prst="diagStripe">
            <a:avLst>
              <a:gd name="adj" fmla="val 60536"/>
            </a:avLst>
          </a:prstGeom>
          <a:solidFill>
            <a:schemeClr val="tx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文本占位符 4"/>
          <p:cNvSpPr>
            <a:spLocks noGrp="1"/>
          </p:cNvSpPr>
          <p:nvPr>
            <p:ph type="body" sz="quarter" idx="10" hasCustomPrompt="1"/>
          </p:nvPr>
        </p:nvSpPr>
        <p:spPr>
          <a:xfrm>
            <a:off x="1877438" y="1964949"/>
            <a:ext cx="8437124" cy="749165"/>
          </a:xfrm>
          <a:prstGeom prst="rect">
            <a:avLst/>
          </a:prstGeom>
        </p:spPr>
        <p:txBody>
          <a:bodyPr/>
          <a:lstStyle>
            <a:lvl1pPr marL="0" indent="0" algn="ctr">
              <a:lnSpc>
                <a:spcPct val="100000"/>
              </a:lnSpc>
              <a:buNone/>
              <a:defRPr sz="4800" b="1">
                <a:solidFill>
                  <a:schemeClr val="bg1"/>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6" name="文本占位符 4"/>
          <p:cNvSpPr>
            <a:spLocks noGrp="1"/>
          </p:cNvSpPr>
          <p:nvPr>
            <p:ph type="body" sz="quarter" idx="11" hasCustomPrompt="1"/>
          </p:nvPr>
        </p:nvSpPr>
        <p:spPr>
          <a:xfrm>
            <a:off x="3492230" y="5163579"/>
            <a:ext cx="5207540" cy="481654"/>
          </a:xfrm>
          <a:prstGeom prst="rect">
            <a:avLst/>
          </a:prstGeom>
        </p:spPr>
        <p:txBody>
          <a:bodyPr/>
          <a:lstStyle>
            <a:lvl1pPr marL="0" indent="0" algn="ctr">
              <a:lnSpc>
                <a:spcPct val="100000"/>
              </a:lnSpc>
              <a:buNone/>
              <a:defRPr sz="1400" baseline="0">
                <a:solidFill>
                  <a:schemeClr val="bg1">
                    <a:lumMod val="75000"/>
                  </a:schemeClr>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Presented</a:t>
            </a:r>
            <a:r>
              <a:rPr kumimoji="1" lang="zh-CN" altLang="en-US" dirty="0"/>
              <a:t> </a:t>
            </a:r>
            <a:r>
              <a:rPr kumimoji="1" lang="en-US" altLang="zh-CN" dirty="0"/>
              <a:t>by</a:t>
            </a:r>
            <a:endParaRPr kumimoji="1" lang="zh-CN" altLang="en-US" dirty="0"/>
          </a:p>
        </p:txBody>
      </p:sp>
      <p:sp>
        <p:nvSpPr>
          <p:cNvPr id="7" name="文本占位符 4"/>
          <p:cNvSpPr>
            <a:spLocks noGrp="1"/>
          </p:cNvSpPr>
          <p:nvPr>
            <p:ph type="body" sz="quarter" idx="12" hasCustomPrompt="1"/>
          </p:nvPr>
        </p:nvSpPr>
        <p:spPr>
          <a:xfrm>
            <a:off x="1877438" y="2926218"/>
            <a:ext cx="8437124" cy="369650"/>
          </a:xfrm>
          <a:prstGeom prst="rect">
            <a:avLst/>
          </a:prstGeom>
        </p:spPr>
        <p:txBody>
          <a:bodyPr/>
          <a:lstStyle>
            <a:lvl1pPr marL="0" indent="0" algn="ctr">
              <a:lnSpc>
                <a:spcPct val="100000"/>
              </a:lnSpc>
              <a:buNone/>
              <a:defRPr sz="1200">
                <a:solidFill>
                  <a:schemeClr val="bg1">
                    <a:lumMod val="75000"/>
                  </a:schemeClr>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6" name="斜纹 15"/>
          <p:cNvSpPr/>
          <p:nvPr userDrawn="1"/>
        </p:nvSpPr>
        <p:spPr>
          <a:xfrm rot="10800000">
            <a:off x="5496131" y="4158525"/>
            <a:ext cx="6695869" cy="2696128"/>
          </a:xfrm>
          <a:prstGeom prst="diagStripe">
            <a:avLst>
              <a:gd name="adj" fmla="val 45899"/>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斜纹 17"/>
          <p:cNvSpPr/>
          <p:nvPr userDrawn="1"/>
        </p:nvSpPr>
        <p:spPr>
          <a:xfrm rot="10800000">
            <a:off x="2722418" y="4977245"/>
            <a:ext cx="9469574" cy="1880754"/>
          </a:xfrm>
          <a:prstGeom prst="diagStripe">
            <a:avLst>
              <a:gd name="adj" fmla="val 64133"/>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333671877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目录页_1">
    <p:spTree>
      <p:nvGrpSpPr>
        <p:cNvPr id="1" name=""/>
        <p:cNvGrpSpPr/>
        <p:nvPr/>
      </p:nvGrpSpPr>
      <p:grpSpPr>
        <a:xfrm>
          <a:off x="0" y="0"/>
          <a:ext cx="0" cy="0"/>
          <a:chOff x="0" y="0"/>
          <a:chExt cx="0" cy="0"/>
        </a:xfrm>
      </p:grpSpPr>
      <p:sp>
        <p:nvSpPr>
          <p:cNvPr id="14" name="斜纹 13"/>
          <p:cNvSpPr/>
          <p:nvPr userDrawn="1"/>
        </p:nvSpPr>
        <p:spPr>
          <a:xfrm rot="10800000">
            <a:off x="5496131" y="4158525"/>
            <a:ext cx="6695869" cy="2696128"/>
          </a:xfrm>
          <a:prstGeom prst="diagStripe">
            <a:avLst>
              <a:gd name="adj" fmla="val 45899"/>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斜纹 14"/>
          <p:cNvSpPr/>
          <p:nvPr userDrawn="1"/>
        </p:nvSpPr>
        <p:spPr>
          <a:xfrm rot="10800000">
            <a:off x="2722418" y="4977245"/>
            <a:ext cx="9469574" cy="1880754"/>
          </a:xfrm>
          <a:prstGeom prst="diagStripe">
            <a:avLst>
              <a:gd name="adj" fmla="val 64133"/>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8" name="图片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4653"/>
          </a:xfrm>
          <a:prstGeom prst="rect">
            <a:avLst/>
          </a:prstGeom>
        </p:spPr>
      </p:pic>
      <p:sp>
        <p:nvSpPr>
          <p:cNvPr id="9" name="矩形 8"/>
          <p:cNvSpPr/>
          <p:nvPr userDrawn="1"/>
        </p:nvSpPr>
        <p:spPr>
          <a:xfrm>
            <a:off x="0" y="0"/>
            <a:ext cx="12192000" cy="6858000"/>
          </a:xfrm>
          <a:prstGeom prst="rect">
            <a:avLst/>
          </a:prstGeom>
          <a:gradFill>
            <a:gsLst>
              <a:gs pos="0">
                <a:schemeClr val="tx2">
                  <a:lumMod val="75000"/>
                  <a:alpha val="95000"/>
                </a:schemeClr>
              </a:gs>
              <a:gs pos="90000">
                <a:schemeClr val="tx2">
                  <a:lumMod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斜纹 9"/>
          <p:cNvSpPr/>
          <p:nvPr userDrawn="1"/>
        </p:nvSpPr>
        <p:spPr>
          <a:xfrm>
            <a:off x="-1" y="1"/>
            <a:ext cx="6605081" cy="2383276"/>
          </a:xfrm>
          <a:prstGeom prst="diagStripe">
            <a:avLst>
              <a:gd name="adj" fmla="val 53607"/>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斜纹 10"/>
          <p:cNvSpPr/>
          <p:nvPr userDrawn="1"/>
        </p:nvSpPr>
        <p:spPr>
          <a:xfrm>
            <a:off x="-2" y="24049"/>
            <a:ext cx="4168305" cy="4411764"/>
          </a:xfrm>
          <a:prstGeom prst="diagStripe">
            <a:avLst>
              <a:gd name="adj" fmla="val 60536"/>
            </a:avLst>
          </a:prstGeom>
          <a:solidFill>
            <a:schemeClr val="tx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斜纹 5"/>
          <p:cNvSpPr/>
          <p:nvPr userDrawn="1"/>
        </p:nvSpPr>
        <p:spPr>
          <a:xfrm>
            <a:off x="-1" y="1"/>
            <a:ext cx="6837219" cy="2383276"/>
          </a:xfrm>
          <a:prstGeom prst="diagStripe">
            <a:avLst>
              <a:gd name="adj" fmla="val 53607"/>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斜纹 6"/>
          <p:cNvSpPr/>
          <p:nvPr userDrawn="1"/>
        </p:nvSpPr>
        <p:spPr>
          <a:xfrm>
            <a:off x="-2" y="-3347"/>
            <a:ext cx="4842166" cy="3432347"/>
          </a:xfrm>
          <a:prstGeom prst="diagStripe">
            <a:avLst>
              <a:gd name="adj" fmla="val 47645"/>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文本占位符 4"/>
          <p:cNvSpPr>
            <a:spLocks noGrp="1"/>
          </p:cNvSpPr>
          <p:nvPr>
            <p:ph type="body" sz="quarter" idx="10" hasCustomPrompt="1"/>
          </p:nvPr>
        </p:nvSpPr>
        <p:spPr>
          <a:xfrm>
            <a:off x="1877438" y="523425"/>
            <a:ext cx="8437124" cy="749165"/>
          </a:xfrm>
          <a:prstGeom prst="rect">
            <a:avLst/>
          </a:prstGeom>
        </p:spPr>
        <p:txBody>
          <a:bodyPr/>
          <a:lstStyle>
            <a:lvl1pPr marL="0" indent="0" algn="ctr">
              <a:lnSpc>
                <a:spcPct val="100000"/>
              </a:lnSpc>
              <a:buNone/>
              <a:defRPr sz="4800" b="1">
                <a:solidFill>
                  <a:schemeClr val="bg1"/>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13" name="文本占位符 4"/>
          <p:cNvSpPr>
            <a:spLocks noGrp="1"/>
          </p:cNvSpPr>
          <p:nvPr>
            <p:ph type="body" sz="quarter" idx="11" hasCustomPrompt="1"/>
          </p:nvPr>
        </p:nvSpPr>
        <p:spPr>
          <a:xfrm>
            <a:off x="1877438" y="2982630"/>
            <a:ext cx="8437124" cy="3084683"/>
          </a:xfrm>
          <a:prstGeom prst="rect">
            <a:avLst/>
          </a:prstGeom>
        </p:spPr>
        <p:txBody>
          <a:bodyPr/>
          <a:lstStyle>
            <a:lvl1pPr marL="0" indent="0" algn="ctr">
              <a:lnSpc>
                <a:spcPct val="130000"/>
              </a:lnSpc>
              <a:buNone/>
              <a:defRPr sz="1200" baseline="0">
                <a:solidFill>
                  <a:schemeClr val="bg1"/>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Introduction</a:t>
            </a:r>
            <a:endParaRPr kumimoji="1" lang="zh-CN" altLang="en-US" dirty="0"/>
          </a:p>
        </p:txBody>
      </p:sp>
    </p:spTree>
    <p:extLst>
      <p:ext uri="{BB962C8B-B14F-4D97-AF65-F5344CB8AC3E}">
        <p14:creationId xmlns:p14="http://schemas.microsoft.com/office/powerpoint/2010/main" val="272813448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副标题页_1">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a:gsLst>
              <a:gs pos="0">
                <a:schemeClr val="tx2">
                  <a:lumMod val="75000"/>
                  <a:alpha val="95000"/>
                </a:schemeClr>
              </a:gs>
              <a:gs pos="90000">
                <a:schemeClr val="tx2">
                  <a:lumMod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斜纹 3"/>
          <p:cNvSpPr/>
          <p:nvPr userDrawn="1"/>
        </p:nvSpPr>
        <p:spPr>
          <a:xfrm>
            <a:off x="-1" y="1"/>
            <a:ext cx="6605081" cy="2383276"/>
          </a:xfrm>
          <a:prstGeom prst="diagStripe">
            <a:avLst>
              <a:gd name="adj" fmla="val 53607"/>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斜纹 4"/>
          <p:cNvSpPr/>
          <p:nvPr userDrawn="1"/>
        </p:nvSpPr>
        <p:spPr>
          <a:xfrm>
            <a:off x="-2" y="24049"/>
            <a:ext cx="4168305" cy="4411764"/>
          </a:xfrm>
          <a:prstGeom prst="diagStripe">
            <a:avLst>
              <a:gd name="adj" fmla="val 60536"/>
            </a:avLst>
          </a:prstGeom>
          <a:solidFill>
            <a:schemeClr val="tx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斜纹 8"/>
          <p:cNvSpPr/>
          <p:nvPr userDrawn="1"/>
        </p:nvSpPr>
        <p:spPr>
          <a:xfrm rot="10800000">
            <a:off x="5496130" y="3167902"/>
            <a:ext cx="6695861" cy="3686751"/>
          </a:xfrm>
          <a:prstGeom prst="diagStripe">
            <a:avLst>
              <a:gd name="adj" fmla="val 45899"/>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斜纹 9"/>
          <p:cNvSpPr/>
          <p:nvPr userDrawn="1"/>
        </p:nvSpPr>
        <p:spPr>
          <a:xfrm rot="10800000">
            <a:off x="2722418" y="4478038"/>
            <a:ext cx="9469582" cy="2379961"/>
          </a:xfrm>
          <a:prstGeom prst="diagStripe">
            <a:avLst>
              <a:gd name="adj" fmla="val 50162"/>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文本占位符 4"/>
          <p:cNvSpPr>
            <a:spLocks noGrp="1"/>
          </p:cNvSpPr>
          <p:nvPr>
            <p:ph type="body" sz="quarter" idx="10" hasCustomPrompt="1"/>
          </p:nvPr>
        </p:nvSpPr>
        <p:spPr>
          <a:xfrm>
            <a:off x="1089498" y="3073805"/>
            <a:ext cx="8437124" cy="749165"/>
          </a:xfrm>
          <a:prstGeom prst="rect">
            <a:avLst/>
          </a:prstGeom>
        </p:spPr>
        <p:txBody>
          <a:bodyPr/>
          <a:lstStyle>
            <a:lvl1pPr marL="0" indent="0" algn="l">
              <a:lnSpc>
                <a:spcPct val="100000"/>
              </a:lnSpc>
              <a:buNone/>
              <a:defRPr sz="4800" b="1">
                <a:solidFill>
                  <a:schemeClr val="bg1"/>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r>
              <a:rPr kumimoji="1" lang="zh-CN" altLang="en-US" dirty="0"/>
              <a:t> </a:t>
            </a:r>
          </a:p>
        </p:txBody>
      </p:sp>
      <p:sp>
        <p:nvSpPr>
          <p:cNvPr id="12" name="文本占位符 4"/>
          <p:cNvSpPr>
            <a:spLocks noGrp="1"/>
          </p:cNvSpPr>
          <p:nvPr>
            <p:ph type="body" sz="quarter" idx="11" hasCustomPrompt="1"/>
          </p:nvPr>
        </p:nvSpPr>
        <p:spPr>
          <a:xfrm>
            <a:off x="1089498" y="5101887"/>
            <a:ext cx="8437124" cy="327777"/>
          </a:xfrm>
          <a:prstGeom prst="rect">
            <a:avLst/>
          </a:prstGeom>
        </p:spPr>
        <p:txBody>
          <a:bodyPr/>
          <a:lstStyle>
            <a:lvl1pPr marL="0" indent="0" algn="l">
              <a:lnSpc>
                <a:spcPct val="100000"/>
              </a:lnSpc>
              <a:buNone/>
              <a:defRPr sz="1400" baseline="0">
                <a:solidFill>
                  <a:schemeClr val="bg1">
                    <a:lumMod val="75000"/>
                  </a:schemeClr>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Presented</a:t>
            </a:r>
            <a:r>
              <a:rPr kumimoji="1" lang="zh-CN" altLang="en-US" dirty="0"/>
              <a:t> </a:t>
            </a:r>
            <a:r>
              <a:rPr kumimoji="1" lang="en-US" altLang="zh-CN" dirty="0"/>
              <a:t>by</a:t>
            </a:r>
            <a:endParaRPr kumimoji="1" lang="zh-CN" altLang="en-US" dirty="0"/>
          </a:p>
        </p:txBody>
      </p:sp>
      <p:sp>
        <p:nvSpPr>
          <p:cNvPr id="13" name="文本占位符 4"/>
          <p:cNvSpPr>
            <a:spLocks noGrp="1"/>
          </p:cNvSpPr>
          <p:nvPr>
            <p:ph type="body" sz="quarter" idx="12" hasCustomPrompt="1"/>
          </p:nvPr>
        </p:nvSpPr>
        <p:spPr>
          <a:xfrm>
            <a:off x="1089498" y="3822970"/>
            <a:ext cx="8437124" cy="296558"/>
          </a:xfrm>
          <a:prstGeom prst="rect">
            <a:avLst/>
          </a:prstGeom>
        </p:spPr>
        <p:txBody>
          <a:bodyPr/>
          <a:lstStyle>
            <a:lvl1pPr marL="0" indent="0" algn="l">
              <a:lnSpc>
                <a:spcPct val="100000"/>
              </a:lnSpc>
              <a:buNone/>
              <a:defRPr sz="1200">
                <a:solidFill>
                  <a:schemeClr val="bg1">
                    <a:lumMod val="75000"/>
                  </a:schemeClr>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4041189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464" y="329974"/>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138417763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4027714" y="365573"/>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4181490628"/>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490366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4027714" y="323623"/>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5817378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82" r:id="rId10"/>
    <p:sldLayoutId id="2147483655" r:id="rId11"/>
    <p:sldLayoutId id="2147483668" r:id="rId12"/>
    <p:sldLayoutId id="2147483663" r:id="rId13"/>
    <p:sldLayoutId id="2147483681" r:id="rId14"/>
    <p:sldLayoutId id="2147483684" r:id="rId15"/>
    <p:sldLayoutId id="2147483685" r:id="rId16"/>
    <p:sldLayoutId id="214748368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群組 13"/>
          <p:cNvGrpSpPr/>
          <p:nvPr/>
        </p:nvGrpSpPr>
        <p:grpSpPr>
          <a:xfrm>
            <a:off x="2065881" y="-987991"/>
            <a:ext cx="8091697" cy="8054584"/>
            <a:chOff x="4115694" y="449735"/>
            <a:chExt cx="3992076" cy="3992076"/>
          </a:xfrm>
        </p:grpSpPr>
        <p:sp>
          <p:nvSpPr>
            <p:cNvPr id="15" name="矩形 14"/>
            <p:cNvSpPr/>
            <p:nvPr/>
          </p:nvSpPr>
          <p:spPr>
            <a:xfrm rot="2694152">
              <a:off x="4115694" y="4497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2694152">
              <a:off x="4370140" y="7041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3"/>
          <p:cNvSpPr txBox="1"/>
          <p:nvPr/>
        </p:nvSpPr>
        <p:spPr>
          <a:xfrm>
            <a:off x="2266950" y="1284979"/>
            <a:ext cx="7620000" cy="1938988"/>
          </a:xfrm>
          <a:prstGeom prst="rect">
            <a:avLst/>
          </a:prstGeom>
          <a:noFill/>
        </p:spPr>
        <p:txBody>
          <a:bodyPr wrap="square" lIns="91436" tIns="45718" rIns="91436" bIns="45718" rtlCol="0">
            <a:spAutoFit/>
          </a:bodyPr>
          <a:lstStyle/>
          <a:p>
            <a:pPr algn="ctr"/>
            <a:r>
              <a:rPr lang="en-US" altLang="zh-TW" sz="6000" b="1" dirty="0">
                <a:solidFill>
                  <a:schemeClr val="bg1"/>
                </a:solidFill>
                <a:latin typeface="Microsoft YaHei" panose="020B0503020204020204" pitchFamily="34" charset="-122"/>
                <a:ea typeface="Microsoft YaHei" panose="020B0503020204020204" pitchFamily="34" charset="-122"/>
              </a:rPr>
              <a:t>Sentiment Analysis on Movie Reviews</a:t>
            </a:r>
            <a:endParaRPr kumimoji="1" lang="en-US" altLang="zh-CN" sz="6000" b="1" dirty="0" smtClean="0">
              <a:solidFill>
                <a:schemeClr val="bg1"/>
              </a:solidFill>
              <a:latin typeface="Microsoft YaHei" panose="020B0503020204020204" pitchFamily="34" charset="-122"/>
              <a:ea typeface="Microsoft YaHei" panose="020B0503020204020204" pitchFamily="34" charset="-122"/>
            </a:endParaRPr>
          </a:p>
        </p:txBody>
      </p:sp>
      <p:sp>
        <p:nvSpPr>
          <p:cNvPr id="18" name="矩形 17"/>
          <p:cNvSpPr/>
          <p:nvPr/>
        </p:nvSpPr>
        <p:spPr>
          <a:xfrm>
            <a:off x="1895331" y="856342"/>
            <a:ext cx="8432800" cy="283935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3"/>
          <p:cNvSpPr txBox="1"/>
          <p:nvPr/>
        </p:nvSpPr>
        <p:spPr>
          <a:xfrm>
            <a:off x="4051385" y="4187249"/>
            <a:ext cx="4120690" cy="1077214"/>
          </a:xfrm>
          <a:prstGeom prst="rect">
            <a:avLst/>
          </a:prstGeom>
          <a:noFill/>
        </p:spPr>
        <p:txBody>
          <a:bodyPr wrap="square" lIns="91436" tIns="45718" rIns="91436" bIns="45718" rtlCol="0">
            <a:spAutoFit/>
          </a:bodyPr>
          <a:lstStyle/>
          <a:p>
            <a:r>
              <a:rPr lang="en-US" altLang="zh-TW" sz="3200" dirty="0">
                <a:solidFill>
                  <a:schemeClr val="bg1"/>
                </a:solidFill>
              </a:rPr>
              <a:t>Advisor: </a:t>
            </a:r>
            <a:r>
              <a:rPr lang="en-US" altLang="zh-TW" sz="3200" dirty="0" smtClean="0">
                <a:solidFill>
                  <a:schemeClr val="bg1"/>
                </a:solidFill>
              </a:rPr>
              <a:t>Julian </a:t>
            </a:r>
            <a:r>
              <a:rPr lang="en-US" altLang="zh-TW" sz="3200" dirty="0" err="1">
                <a:solidFill>
                  <a:schemeClr val="bg1"/>
                </a:solidFill>
              </a:rPr>
              <a:t>McAuley</a:t>
            </a:r>
            <a:endParaRPr lang="en-US" altLang="zh-TW" sz="3200" dirty="0">
              <a:solidFill>
                <a:schemeClr val="bg1"/>
              </a:solidFill>
            </a:endParaRPr>
          </a:p>
          <a:p>
            <a:r>
              <a:rPr lang="en-US" altLang="zh-TW" sz="3200" dirty="0">
                <a:solidFill>
                  <a:schemeClr val="bg1"/>
                </a:solidFill>
              </a:rPr>
              <a:t>Student: </a:t>
            </a:r>
            <a:r>
              <a:rPr lang="en-US" altLang="zh-TW" sz="3200" dirty="0" err="1">
                <a:solidFill>
                  <a:schemeClr val="bg1"/>
                </a:solidFill>
              </a:rPr>
              <a:t>WenBin</a:t>
            </a:r>
            <a:r>
              <a:rPr lang="en-US" altLang="zh-TW" sz="3200" dirty="0">
                <a:solidFill>
                  <a:schemeClr val="bg1"/>
                </a:solidFill>
              </a:rPr>
              <a:t> Han</a:t>
            </a:r>
            <a:endParaRPr lang="zh-TW" altLang="en-US" sz="3200" dirty="0">
              <a:solidFill>
                <a:schemeClr val="bg1"/>
              </a:solidFill>
            </a:endParaRPr>
          </a:p>
        </p:txBody>
      </p:sp>
    </p:spTree>
    <p:extLst>
      <p:ext uri="{BB962C8B-B14F-4D97-AF65-F5344CB8AC3E}">
        <p14:creationId xmlns:p14="http://schemas.microsoft.com/office/powerpoint/2010/main" val="390418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3086100" y="460999"/>
            <a:ext cx="5984602"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Features</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10" name="椭圆 2"/>
          <p:cNvSpPr/>
          <p:nvPr/>
        </p:nvSpPr>
        <p:spPr>
          <a:xfrm>
            <a:off x="931718" y="1717139"/>
            <a:ext cx="10328563" cy="2439225"/>
          </a:xfrm>
          <a:prstGeom prst="roundRect">
            <a:avLst>
              <a:gd name="adj" fmla="val 4923"/>
            </a:avLst>
          </a:prstGeom>
          <a:solidFill>
            <a:schemeClr val="bg1">
              <a:lumMod val="95000"/>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indent="-742950">
              <a:buAutoNum type="arabicPeriod"/>
            </a:pPr>
            <a:r>
              <a:rPr lang="en-US" altLang="zh-TW" sz="3200" dirty="0" smtClean="0">
                <a:solidFill>
                  <a:schemeClr val="bg1"/>
                </a:solidFill>
                <a:latin typeface="Microsoft YaHei" panose="020B0503020204020204" pitchFamily="34" charset="-122"/>
                <a:ea typeface="Microsoft YaHei" panose="020B0503020204020204" pitchFamily="34" charset="-122"/>
              </a:rPr>
              <a:t>Count the </a:t>
            </a:r>
            <a:r>
              <a:rPr lang="en-US" altLang="zh-TW" sz="3200" dirty="0" smtClean="0">
                <a:solidFill>
                  <a:schemeClr val="bg1"/>
                </a:solidFill>
                <a:latin typeface="Microsoft YaHei" panose="020B0503020204020204" pitchFamily="34" charset="-122"/>
                <a:ea typeface="Microsoft YaHei" panose="020B0503020204020204" pitchFamily="34" charset="-122"/>
              </a:rPr>
              <a:t>frequency of </a:t>
            </a:r>
            <a:r>
              <a:rPr lang="en-US" altLang="zh-TW" sz="3200" dirty="0" smtClean="0">
                <a:solidFill>
                  <a:schemeClr val="bg1"/>
                </a:solidFill>
                <a:latin typeface="Microsoft YaHei" panose="020B0503020204020204" pitchFamily="34" charset="-122"/>
                <a:ea typeface="Microsoft YaHei" panose="020B0503020204020204" pitchFamily="34" charset="-122"/>
              </a:rPr>
              <a:t>each word.</a:t>
            </a:r>
          </a:p>
          <a:p>
            <a:pPr marL="742950" indent="-742950">
              <a:buAutoNum type="arabicPeriod"/>
            </a:pPr>
            <a:r>
              <a:rPr lang="en-US" altLang="zh-TW" sz="3200" dirty="0" smtClean="0">
                <a:solidFill>
                  <a:schemeClr val="bg1"/>
                </a:solidFill>
                <a:latin typeface="Microsoft YaHei" panose="020B0503020204020204" pitchFamily="34" charset="-122"/>
                <a:ea typeface="Microsoft YaHei" panose="020B0503020204020204" pitchFamily="34" charset="-122"/>
              </a:rPr>
              <a:t>Keep </a:t>
            </a:r>
            <a:r>
              <a:rPr lang="en-US" altLang="zh-TW" sz="3200" dirty="0" smtClean="0">
                <a:solidFill>
                  <a:schemeClr val="bg1"/>
                </a:solidFill>
                <a:latin typeface="Microsoft YaHei" panose="020B0503020204020204" pitchFamily="34" charset="-122"/>
                <a:ea typeface="Microsoft YaHei" panose="020B0503020204020204" pitchFamily="34" charset="-122"/>
              </a:rPr>
              <a:t>the highest frequency </a:t>
            </a:r>
            <a:r>
              <a:rPr lang="en-US" altLang="zh-TW" sz="3200" dirty="0" smtClean="0">
                <a:solidFill>
                  <a:schemeClr val="bg1"/>
                </a:solidFill>
                <a:latin typeface="Microsoft YaHei" panose="020B0503020204020204" pitchFamily="34" charset="-122"/>
                <a:ea typeface="Microsoft YaHei" panose="020B0503020204020204" pitchFamily="34" charset="-122"/>
              </a:rPr>
              <a:t>n words as features.</a:t>
            </a:r>
          </a:p>
          <a:p>
            <a:pPr marL="742950" indent="-742950">
              <a:buAutoNum type="arabicPeriod"/>
            </a:pPr>
            <a:r>
              <a:rPr lang="en-US" altLang="zh-TW" sz="3200" dirty="0" smtClean="0">
                <a:solidFill>
                  <a:schemeClr val="bg1"/>
                </a:solidFill>
                <a:latin typeface="Microsoft YaHei" panose="020B0503020204020204" pitchFamily="34" charset="-122"/>
                <a:ea typeface="Microsoft YaHei" panose="020B0503020204020204" pitchFamily="34" charset="-122"/>
              </a:rPr>
              <a:t>Each sentence has one vector.</a:t>
            </a:r>
            <a:endParaRPr lang="en-US" altLang="zh-TW" sz="3200" dirty="0">
              <a:solidFill>
                <a:schemeClr val="bg1"/>
              </a:solidFill>
              <a:latin typeface="Microsoft YaHei" panose="020B0503020204020204" pitchFamily="34" charset="-122"/>
              <a:ea typeface="Microsoft YaHei" panose="020B0503020204020204" pitchFamily="34" charset="-122"/>
            </a:endParaRPr>
          </a:p>
        </p:txBody>
      </p:sp>
      <p:sp>
        <p:nvSpPr>
          <p:cNvPr id="2" name="文字方塊 1"/>
          <p:cNvSpPr txBox="1"/>
          <p:nvPr/>
        </p:nvSpPr>
        <p:spPr>
          <a:xfrm flipH="1">
            <a:off x="1008741" y="4738256"/>
            <a:ext cx="10174515" cy="954107"/>
          </a:xfrm>
          <a:prstGeom prst="rect">
            <a:avLst/>
          </a:prstGeom>
          <a:noFill/>
        </p:spPr>
        <p:txBody>
          <a:bodyPr wrap="square" rtlCol="0">
            <a:spAutoFit/>
          </a:bodyPr>
          <a:lstStyle/>
          <a:p>
            <a:r>
              <a:rPr lang="en-US" altLang="zh-TW" sz="2800" dirty="0" smtClean="0">
                <a:solidFill>
                  <a:schemeClr val="bg1"/>
                </a:solidFill>
                <a:latin typeface="Microsoft YaHei" panose="020B0503020204020204" pitchFamily="34" charset="-122"/>
                <a:ea typeface="Microsoft YaHei" panose="020B0503020204020204" pitchFamily="34" charset="-122"/>
              </a:rPr>
              <a:t>The movie </a:t>
            </a:r>
            <a:r>
              <a:rPr lang="en-US" altLang="zh-TW" sz="2800" dirty="0">
                <a:solidFill>
                  <a:schemeClr val="bg1"/>
                </a:solidFill>
                <a:latin typeface="Microsoft YaHei" panose="020B0503020204020204" pitchFamily="34" charset="-122"/>
                <a:ea typeface="Microsoft YaHei" panose="020B0503020204020204" pitchFamily="34" charset="-122"/>
              </a:rPr>
              <a:t>only has about 25 minutes of decent material </a:t>
            </a:r>
            <a:r>
              <a:rPr lang="en-US" altLang="zh-TW" sz="2800" dirty="0" smtClean="0">
                <a:solidFill>
                  <a:schemeClr val="bg1"/>
                </a:solidFill>
                <a:latin typeface="Microsoft YaHei" panose="020B0503020204020204" pitchFamily="34" charset="-122"/>
                <a:ea typeface="Microsoft YaHei" panose="020B0503020204020204" pitchFamily="34" charset="-122"/>
              </a:rPr>
              <a:t>.</a:t>
            </a:r>
          </a:p>
          <a:p>
            <a:pPr algn="ctr"/>
            <a:r>
              <a:rPr lang="en-US" altLang="zh-TW" sz="2800" dirty="0" smtClean="0">
                <a:solidFill>
                  <a:schemeClr val="bg1"/>
                </a:solidFill>
                <a:latin typeface="Microsoft YaHei" panose="020B0503020204020204" pitchFamily="34" charset="-122"/>
                <a:ea typeface="Microsoft YaHei" panose="020B0503020204020204" pitchFamily="34" charset="-122"/>
              </a:rPr>
              <a:t>[1, </a:t>
            </a:r>
            <a:r>
              <a:rPr lang="en-US" altLang="zh-TW" sz="2800" dirty="0" smtClean="0">
                <a:solidFill>
                  <a:schemeClr val="bg1"/>
                </a:solidFill>
                <a:latin typeface="Microsoft YaHei" panose="020B0503020204020204" pitchFamily="34" charset="-122"/>
                <a:ea typeface="Microsoft YaHei" panose="020B0503020204020204" pitchFamily="34" charset="-122"/>
              </a:rPr>
              <a:t>0, 0, </a:t>
            </a:r>
            <a:r>
              <a:rPr lang="en-US" altLang="zh-TW" sz="2800" dirty="0" smtClean="0">
                <a:solidFill>
                  <a:schemeClr val="bg1"/>
                </a:solidFill>
                <a:latin typeface="Microsoft YaHei" panose="020B0503020204020204" pitchFamily="34" charset="-122"/>
                <a:ea typeface="Microsoft YaHei" panose="020B0503020204020204" pitchFamily="34" charset="-122"/>
              </a:rPr>
              <a:t>1, </a:t>
            </a:r>
            <a:r>
              <a:rPr lang="en-US" altLang="zh-TW" sz="2800" dirty="0" smtClean="0">
                <a:solidFill>
                  <a:schemeClr val="bg1"/>
                </a:solidFill>
                <a:latin typeface="Microsoft YaHei" panose="020B0503020204020204" pitchFamily="34" charset="-122"/>
                <a:ea typeface="Microsoft YaHei" panose="020B0503020204020204" pitchFamily="34" charset="-122"/>
              </a:rPr>
              <a:t>0, … ,0 , 0]</a:t>
            </a:r>
            <a:endParaRPr lang="zh-TW" altLang="en-US" sz="2800" dirty="0">
              <a:solidFill>
                <a:schemeClr val="bg1"/>
              </a:solidFill>
              <a:latin typeface="Microsoft YaHei" panose="020B0503020204020204" pitchFamily="34" charset="-122"/>
              <a:ea typeface="Microsoft YaHei" panose="020B0503020204020204" pitchFamily="34" charset="-122"/>
            </a:endParaRPr>
          </a:p>
        </p:txBody>
      </p:sp>
      <p:cxnSp>
        <p:nvCxnSpPr>
          <p:cNvPr id="9" name="直線單箭頭接點 8"/>
          <p:cNvCxnSpPr/>
          <p:nvPr/>
        </p:nvCxnSpPr>
        <p:spPr>
          <a:xfrm flipH="1">
            <a:off x="4441371" y="5711777"/>
            <a:ext cx="87086" cy="31931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flipH="1">
            <a:off x="3902919" y="5971256"/>
            <a:ext cx="839142" cy="523220"/>
          </a:xfrm>
          <a:prstGeom prst="rect">
            <a:avLst/>
          </a:prstGeom>
          <a:noFill/>
        </p:spPr>
        <p:txBody>
          <a:bodyPr wrap="square" rtlCol="0">
            <a:spAutoFit/>
          </a:bodyPr>
          <a:lstStyle/>
          <a:p>
            <a:r>
              <a:rPr lang="en-US" altLang="zh-TW" sz="2800" dirty="0" smtClean="0">
                <a:solidFill>
                  <a:schemeClr val="bg1"/>
                </a:solidFill>
                <a:latin typeface="Microsoft YaHei" panose="020B0503020204020204" pitchFamily="34" charset="-122"/>
                <a:ea typeface="Microsoft YaHei" panose="020B0503020204020204" pitchFamily="34" charset="-122"/>
              </a:rPr>
              <a:t>the</a:t>
            </a:r>
            <a:endParaRPr lang="zh-TW" altLang="en-US" sz="2800" dirty="0">
              <a:solidFill>
                <a:schemeClr val="bg1"/>
              </a:solidFill>
              <a:latin typeface="Microsoft YaHei" panose="020B0503020204020204" pitchFamily="34" charset="-122"/>
              <a:ea typeface="Microsoft YaHei" panose="020B0503020204020204" pitchFamily="34" charset="-122"/>
            </a:endParaRPr>
          </a:p>
        </p:txBody>
      </p:sp>
      <p:cxnSp>
        <p:nvCxnSpPr>
          <p:cNvPr id="15" name="直線單箭頭接點 14"/>
          <p:cNvCxnSpPr/>
          <p:nvPr/>
        </p:nvCxnSpPr>
        <p:spPr>
          <a:xfrm flipH="1">
            <a:off x="5663419" y="5711777"/>
            <a:ext cx="87086" cy="31931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flipH="1">
            <a:off x="5124966" y="5971256"/>
            <a:ext cx="1470053" cy="523220"/>
          </a:xfrm>
          <a:prstGeom prst="rect">
            <a:avLst/>
          </a:prstGeom>
          <a:noFill/>
        </p:spPr>
        <p:txBody>
          <a:bodyPr wrap="square" rtlCol="0">
            <a:spAutoFit/>
          </a:bodyPr>
          <a:lstStyle/>
          <a:p>
            <a:r>
              <a:rPr lang="en-US" altLang="zh-TW" sz="2800" dirty="0" smtClean="0">
                <a:solidFill>
                  <a:schemeClr val="bg1"/>
                </a:solidFill>
                <a:latin typeface="Microsoft YaHei" panose="020B0503020204020204" pitchFamily="34" charset="-122"/>
                <a:ea typeface="Microsoft YaHei" panose="020B0503020204020204" pitchFamily="34" charset="-122"/>
              </a:rPr>
              <a:t>about</a:t>
            </a:r>
            <a:endParaRPr lang="zh-TW" altLang="en-US" sz="28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03825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1480456" y="460999"/>
            <a:ext cx="9231087"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Machine Learning</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8" name="流程圖: 多重文件 7"/>
          <p:cNvSpPr/>
          <p:nvPr/>
        </p:nvSpPr>
        <p:spPr>
          <a:xfrm>
            <a:off x="614462" y="2570649"/>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Training Data</a:t>
            </a:r>
            <a:endParaRPr lang="zh-TW" altLang="en-US" sz="2000" dirty="0">
              <a:latin typeface="Microsoft YaHei" panose="020B0503020204020204" pitchFamily="34" charset="-122"/>
              <a:ea typeface="Microsoft YaHei" panose="020B0503020204020204" pitchFamily="34" charset="-122"/>
            </a:endParaRPr>
          </a:p>
        </p:txBody>
      </p:sp>
      <p:sp>
        <p:nvSpPr>
          <p:cNvPr id="19" name="流程圖: 程序 18"/>
          <p:cNvSpPr/>
          <p:nvPr/>
        </p:nvSpPr>
        <p:spPr>
          <a:xfrm>
            <a:off x="3291210"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Label</a:t>
            </a:r>
            <a:endParaRPr lang="zh-TW" altLang="en-US" sz="2800" dirty="0">
              <a:latin typeface="Microsoft YaHei" panose="020B0503020204020204" pitchFamily="34" charset="-122"/>
              <a:ea typeface="Microsoft YaHei" panose="020B0503020204020204" pitchFamily="34" charset="-122"/>
            </a:endParaRPr>
          </a:p>
        </p:txBody>
      </p:sp>
      <p:sp>
        <p:nvSpPr>
          <p:cNvPr id="21" name="立方體 20"/>
          <p:cNvSpPr/>
          <p:nvPr/>
        </p:nvSpPr>
        <p:spPr>
          <a:xfrm>
            <a:off x="6923276" y="2570649"/>
            <a:ext cx="1654609" cy="1654609"/>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Predict</a:t>
            </a:r>
            <a:endParaRPr lang="zh-TW" altLang="en-US" sz="2800" dirty="0"/>
          </a:p>
        </p:txBody>
      </p:sp>
      <p:sp>
        <p:nvSpPr>
          <p:cNvPr id="24" name="立方體 23"/>
          <p:cNvSpPr/>
          <p:nvPr/>
        </p:nvSpPr>
        <p:spPr>
          <a:xfrm>
            <a:off x="3458771" y="2570649"/>
            <a:ext cx="1627730" cy="1627730"/>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rgbClr val="FFFF00"/>
                </a:solidFill>
              </a:rPr>
              <a:t>Learn</a:t>
            </a:r>
            <a:endParaRPr lang="zh-TW" altLang="en-US" sz="2800" dirty="0">
              <a:solidFill>
                <a:srgbClr val="FFFF00"/>
              </a:solidFill>
            </a:endParaRPr>
          </a:p>
        </p:txBody>
      </p:sp>
      <p:sp>
        <p:nvSpPr>
          <p:cNvPr id="25" name="流程圖: 多重文件 24"/>
          <p:cNvSpPr/>
          <p:nvPr/>
        </p:nvSpPr>
        <p:spPr>
          <a:xfrm>
            <a:off x="10001150" y="2569342"/>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Test Data</a:t>
            </a:r>
            <a:endParaRPr lang="zh-TW" altLang="en-US" sz="2000" dirty="0">
              <a:latin typeface="Microsoft YaHei" panose="020B0503020204020204" pitchFamily="34" charset="-122"/>
              <a:ea typeface="Microsoft YaHei" panose="020B0503020204020204" pitchFamily="34" charset="-122"/>
            </a:endParaRPr>
          </a:p>
        </p:txBody>
      </p:sp>
      <p:sp>
        <p:nvSpPr>
          <p:cNvPr id="28" name="流程圖: 程序 27"/>
          <p:cNvSpPr/>
          <p:nvPr/>
        </p:nvSpPr>
        <p:spPr>
          <a:xfrm>
            <a:off x="198832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29" name="向上箭號 28"/>
          <p:cNvSpPr/>
          <p:nvPr/>
        </p:nvSpPr>
        <p:spPr>
          <a:xfrm rot="5400000">
            <a:off x="2573644" y="3229238"/>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向上箭號 29"/>
          <p:cNvSpPr/>
          <p:nvPr/>
        </p:nvSpPr>
        <p:spPr>
          <a:xfrm rot="16200000">
            <a:off x="9086317" y="3229238"/>
            <a:ext cx="406400" cy="436436"/>
          </a:xfrm>
          <a:prstGeom prst="upArrow">
            <a:avLst>
              <a:gd name="adj1" fmla="val 50000"/>
              <a:gd name="adj2" fmla="val 398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流程圖: 程序 30"/>
          <p:cNvSpPr/>
          <p:nvPr/>
        </p:nvSpPr>
        <p:spPr>
          <a:xfrm>
            <a:off x="846121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33" name="流程圖: 程序 32"/>
          <p:cNvSpPr/>
          <p:nvPr/>
        </p:nvSpPr>
        <p:spPr>
          <a:xfrm>
            <a:off x="5181685" y="256934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Model</a:t>
            </a:r>
            <a:endParaRPr lang="zh-TW" altLang="en-US" sz="2400" dirty="0">
              <a:latin typeface="Microsoft YaHei" panose="020B0503020204020204" pitchFamily="34" charset="-122"/>
              <a:ea typeface="Microsoft YaHei" panose="020B0503020204020204" pitchFamily="34" charset="-122"/>
            </a:endParaRPr>
          </a:p>
        </p:txBody>
      </p:sp>
      <p:sp>
        <p:nvSpPr>
          <p:cNvPr id="34" name="向上箭號 33"/>
          <p:cNvSpPr/>
          <p:nvPr/>
        </p:nvSpPr>
        <p:spPr>
          <a:xfrm>
            <a:off x="3911213"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向上箭號 34"/>
          <p:cNvSpPr/>
          <p:nvPr/>
        </p:nvSpPr>
        <p:spPr>
          <a:xfrm rot="5400000">
            <a:off x="5844834" y="3161593"/>
            <a:ext cx="406400" cy="57172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流程圖: 程序 35"/>
          <p:cNvSpPr/>
          <p:nvPr/>
        </p:nvSpPr>
        <p:spPr>
          <a:xfrm>
            <a:off x="6871237"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Result</a:t>
            </a:r>
            <a:endParaRPr lang="zh-TW" altLang="en-US" sz="2800" dirty="0">
              <a:latin typeface="Microsoft YaHei" panose="020B0503020204020204" pitchFamily="34" charset="-122"/>
              <a:ea typeface="Microsoft YaHei" panose="020B0503020204020204" pitchFamily="34" charset="-122"/>
            </a:endParaRPr>
          </a:p>
        </p:txBody>
      </p:sp>
      <p:sp>
        <p:nvSpPr>
          <p:cNvPr id="37" name="向上箭號 36"/>
          <p:cNvSpPr/>
          <p:nvPr/>
        </p:nvSpPr>
        <p:spPr>
          <a:xfrm rot="10800000">
            <a:off x="7491240"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32859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2247899" y="460999"/>
            <a:ext cx="7696200"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Linear Regression</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026784" y="2806635"/>
            <a:ext cx="6138432" cy="4051365"/>
          </a:xfrm>
          <a:prstGeom prst="rect">
            <a:avLst/>
          </a:prstGeom>
        </p:spPr>
      </p:pic>
      <mc:AlternateContent xmlns:mc="http://schemas.openxmlformats.org/markup-compatibility/2006" xmlns:a14="http://schemas.microsoft.com/office/drawing/2010/main">
        <mc:Choice Requires="a14">
          <p:sp>
            <p:nvSpPr>
              <p:cNvPr id="12" name="椭圆 2"/>
              <p:cNvSpPr/>
              <p:nvPr/>
            </p:nvSpPr>
            <p:spPr>
              <a:xfrm>
                <a:off x="3629024" y="1658258"/>
                <a:ext cx="4933949" cy="1065892"/>
              </a:xfrm>
              <a:prstGeom prst="roundRect">
                <a:avLst>
                  <a:gd name="adj" fmla="val 4923"/>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zh-TW" sz="4400" i="1">
                          <a:solidFill>
                            <a:schemeClr val="bg1"/>
                          </a:solidFill>
                          <a:latin typeface="Cambria Math" panose="02040503050406030204" pitchFamily="18" charset="0"/>
                          <a:ea typeface="Microsoft YaHei" panose="020B0503020204020204" pitchFamily="34" charset="-122"/>
                        </a:rPr>
                        <m:t>𝑦</m:t>
                      </m:r>
                      <m:r>
                        <a:rPr lang="en-US" altLang="zh-TW" sz="4400" i="1">
                          <a:solidFill>
                            <a:schemeClr val="bg1"/>
                          </a:solidFill>
                          <a:latin typeface="Cambria Math" panose="02040503050406030204" pitchFamily="18" charset="0"/>
                          <a:ea typeface="Microsoft YaHei" panose="020B0503020204020204" pitchFamily="34" charset="-122"/>
                        </a:rPr>
                        <m:t>= </m:t>
                      </m:r>
                      <m:sSub>
                        <m:sSubPr>
                          <m:ctrlPr>
                            <a:rPr lang="en-US" altLang="zh-TW" sz="4400" i="1">
                              <a:solidFill>
                                <a:schemeClr val="bg1"/>
                              </a:solidFill>
                              <a:latin typeface="Cambria Math" panose="02040503050406030204" pitchFamily="18" charset="0"/>
                              <a:ea typeface="Microsoft YaHei" panose="020B0503020204020204" pitchFamily="34" charset="-122"/>
                            </a:rPr>
                          </m:ctrlPr>
                        </m:sSubPr>
                        <m:e>
                          <m:r>
                            <a:rPr lang="zh-TW" altLang="en-US" sz="4400" i="1">
                              <a:solidFill>
                                <a:schemeClr val="bg1"/>
                              </a:solidFill>
                              <a:latin typeface="Cambria Math" panose="02040503050406030204" pitchFamily="18" charset="0"/>
                              <a:ea typeface="Microsoft YaHei" panose="020B0503020204020204" pitchFamily="34" charset="-122"/>
                            </a:rPr>
                            <m:t>𝜃</m:t>
                          </m:r>
                        </m:e>
                        <m:sub>
                          <m:r>
                            <a:rPr lang="en-US" altLang="zh-TW" sz="4400" i="1">
                              <a:solidFill>
                                <a:schemeClr val="bg1"/>
                              </a:solidFill>
                              <a:latin typeface="Cambria Math" panose="02040503050406030204" pitchFamily="18" charset="0"/>
                              <a:ea typeface="Microsoft YaHei" panose="020B0503020204020204" pitchFamily="34" charset="-122"/>
                            </a:rPr>
                            <m:t>0</m:t>
                          </m:r>
                        </m:sub>
                      </m:sSub>
                      <m:r>
                        <a:rPr lang="en-US" altLang="zh-TW" sz="4400" i="1">
                          <a:solidFill>
                            <a:schemeClr val="bg1"/>
                          </a:solidFill>
                          <a:latin typeface="Cambria Math" panose="02040503050406030204" pitchFamily="18" charset="0"/>
                          <a:ea typeface="Microsoft YaHei" panose="020B0503020204020204" pitchFamily="34" charset="-122"/>
                        </a:rPr>
                        <m:t>+</m:t>
                      </m:r>
                      <m:sSub>
                        <m:sSubPr>
                          <m:ctrlPr>
                            <a:rPr lang="en-US" altLang="zh-TW" sz="4400" i="1">
                              <a:solidFill>
                                <a:schemeClr val="bg1"/>
                              </a:solidFill>
                              <a:latin typeface="Cambria Math" panose="02040503050406030204" pitchFamily="18" charset="0"/>
                              <a:ea typeface="Microsoft YaHei" panose="020B0503020204020204" pitchFamily="34" charset="-122"/>
                            </a:rPr>
                          </m:ctrlPr>
                        </m:sSubPr>
                        <m:e>
                          <m:r>
                            <a:rPr lang="zh-TW" altLang="en-US" sz="4400" i="1">
                              <a:solidFill>
                                <a:schemeClr val="bg1"/>
                              </a:solidFill>
                              <a:latin typeface="Cambria Math" panose="02040503050406030204" pitchFamily="18" charset="0"/>
                              <a:ea typeface="Microsoft YaHei" panose="020B0503020204020204" pitchFamily="34" charset="-122"/>
                            </a:rPr>
                            <m:t>𝜃</m:t>
                          </m:r>
                        </m:e>
                        <m:sub>
                          <m:r>
                            <a:rPr lang="en-US" altLang="zh-TW" sz="4400" i="1">
                              <a:solidFill>
                                <a:schemeClr val="bg1"/>
                              </a:solidFill>
                              <a:latin typeface="Cambria Math" panose="02040503050406030204" pitchFamily="18" charset="0"/>
                              <a:ea typeface="Microsoft YaHei" panose="020B0503020204020204" pitchFamily="34" charset="-122"/>
                            </a:rPr>
                            <m:t>1</m:t>
                          </m:r>
                        </m:sub>
                      </m:sSub>
                      <m:r>
                        <a:rPr lang="en-US" altLang="zh-TW" sz="4400" i="1">
                          <a:solidFill>
                            <a:schemeClr val="bg1"/>
                          </a:solidFill>
                          <a:latin typeface="Cambria Math" panose="02040503050406030204" pitchFamily="18" charset="0"/>
                          <a:ea typeface="Microsoft YaHei" panose="020B0503020204020204" pitchFamily="34" charset="-122"/>
                        </a:rPr>
                        <m:t>𝑥</m:t>
                      </m:r>
                    </m:oMath>
                  </m:oMathPara>
                </a14:m>
                <a:endParaRPr lang="en-US" altLang="zh-TW" sz="4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椭圆 2"/>
              <p:cNvSpPr>
                <a:spLocks noRot="1" noChangeAspect="1" noMove="1" noResize="1" noEditPoints="1" noAdjustHandles="1" noChangeArrowheads="1" noChangeShapeType="1" noTextEdit="1"/>
              </p:cNvSpPr>
              <p:nvPr/>
            </p:nvSpPr>
            <p:spPr>
              <a:xfrm>
                <a:off x="3629024" y="1658258"/>
                <a:ext cx="4933949" cy="1065892"/>
              </a:xfrm>
              <a:prstGeom prst="roundRect">
                <a:avLst>
                  <a:gd name="adj" fmla="val 4923"/>
                </a:avLst>
              </a:prstGeom>
              <a:blipFill rotWithShape="0">
                <a:blip r:embed="rId4"/>
                <a:stretch>
                  <a:fillRect/>
                </a:stretch>
              </a:blipFill>
              <a:ln>
                <a:noFill/>
              </a:ln>
            </p:spPr>
            <p:txBody>
              <a:bodyPr/>
              <a:lstStyle/>
              <a:p>
                <a:r>
                  <a:rPr lang="zh-TW" altLang="en-US">
                    <a:noFill/>
                  </a:rPr>
                  <a:t> </a:t>
                </a:r>
              </a:p>
            </p:txBody>
          </p:sp>
        </mc:Fallback>
      </mc:AlternateContent>
    </p:spTree>
    <p:extLst>
      <p:ext uri="{BB962C8B-B14F-4D97-AF65-F5344CB8AC3E}">
        <p14:creationId xmlns:p14="http://schemas.microsoft.com/office/powerpoint/2010/main" val="3935791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1480456" y="460999"/>
            <a:ext cx="9231087"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Machine Learning</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8" name="流程圖: 多重文件 7"/>
          <p:cNvSpPr/>
          <p:nvPr/>
        </p:nvSpPr>
        <p:spPr>
          <a:xfrm>
            <a:off x="614462" y="2570649"/>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Training Data</a:t>
            </a:r>
            <a:endParaRPr lang="zh-TW" altLang="en-US" sz="2000" dirty="0">
              <a:latin typeface="Microsoft YaHei" panose="020B0503020204020204" pitchFamily="34" charset="-122"/>
              <a:ea typeface="Microsoft YaHei" panose="020B0503020204020204" pitchFamily="34" charset="-122"/>
            </a:endParaRPr>
          </a:p>
        </p:txBody>
      </p:sp>
      <p:sp>
        <p:nvSpPr>
          <p:cNvPr id="19" name="流程圖: 程序 18"/>
          <p:cNvSpPr/>
          <p:nvPr/>
        </p:nvSpPr>
        <p:spPr>
          <a:xfrm>
            <a:off x="3291210"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Label</a:t>
            </a:r>
            <a:endParaRPr lang="zh-TW" altLang="en-US" sz="2800" dirty="0">
              <a:latin typeface="Microsoft YaHei" panose="020B0503020204020204" pitchFamily="34" charset="-122"/>
              <a:ea typeface="Microsoft YaHei" panose="020B0503020204020204" pitchFamily="34" charset="-122"/>
            </a:endParaRPr>
          </a:p>
        </p:txBody>
      </p:sp>
      <p:sp>
        <p:nvSpPr>
          <p:cNvPr id="21" name="立方體 20"/>
          <p:cNvSpPr/>
          <p:nvPr/>
        </p:nvSpPr>
        <p:spPr>
          <a:xfrm>
            <a:off x="6923276" y="2570649"/>
            <a:ext cx="1654609" cy="1654609"/>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Predict</a:t>
            </a:r>
            <a:endParaRPr lang="zh-TW" altLang="en-US" sz="2800" dirty="0"/>
          </a:p>
        </p:txBody>
      </p:sp>
      <p:sp>
        <p:nvSpPr>
          <p:cNvPr id="24" name="立方體 23"/>
          <p:cNvSpPr/>
          <p:nvPr/>
        </p:nvSpPr>
        <p:spPr>
          <a:xfrm>
            <a:off x="3458771" y="2570649"/>
            <a:ext cx="1627730" cy="1627730"/>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Learn</a:t>
            </a:r>
            <a:endParaRPr lang="zh-TW" altLang="en-US" sz="2800" dirty="0"/>
          </a:p>
        </p:txBody>
      </p:sp>
      <p:sp>
        <p:nvSpPr>
          <p:cNvPr id="25" name="流程圖: 多重文件 24"/>
          <p:cNvSpPr/>
          <p:nvPr/>
        </p:nvSpPr>
        <p:spPr>
          <a:xfrm>
            <a:off x="10001150" y="2569342"/>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Test Data</a:t>
            </a:r>
            <a:endParaRPr lang="zh-TW" altLang="en-US" sz="2000" dirty="0">
              <a:latin typeface="Microsoft YaHei" panose="020B0503020204020204" pitchFamily="34" charset="-122"/>
              <a:ea typeface="Microsoft YaHei" panose="020B0503020204020204" pitchFamily="34" charset="-122"/>
            </a:endParaRPr>
          </a:p>
        </p:txBody>
      </p:sp>
      <p:sp>
        <p:nvSpPr>
          <p:cNvPr id="28" name="流程圖: 程序 27"/>
          <p:cNvSpPr/>
          <p:nvPr/>
        </p:nvSpPr>
        <p:spPr>
          <a:xfrm>
            <a:off x="198832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29" name="向上箭號 28"/>
          <p:cNvSpPr/>
          <p:nvPr/>
        </p:nvSpPr>
        <p:spPr>
          <a:xfrm rot="5400000">
            <a:off x="2573644" y="3229238"/>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向上箭號 29"/>
          <p:cNvSpPr/>
          <p:nvPr/>
        </p:nvSpPr>
        <p:spPr>
          <a:xfrm rot="16200000">
            <a:off x="9086317" y="3229238"/>
            <a:ext cx="406400" cy="436436"/>
          </a:xfrm>
          <a:prstGeom prst="upArrow">
            <a:avLst>
              <a:gd name="adj1" fmla="val 50000"/>
              <a:gd name="adj2" fmla="val 398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流程圖: 程序 30"/>
          <p:cNvSpPr/>
          <p:nvPr/>
        </p:nvSpPr>
        <p:spPr>
          <a:xfrm>
            <a:off x="846121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33" name="流程圖: 程序 32"/>
          <p:cNvSpPr/>
          <p:nvPr/>
        </p:nvSpPr>
        <p:spPr>
          <a:xfrm>
            <a:off x="5181685" y="256934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FF00"/>
                </a:solidFill>
                <a:latin typeface="Microsoft YaHei" panose="020B0503020204020204" pitchFamily="34" charset="-122"/>
                <a:ea typeface="Microsoft YaHei" panose="020B0503020204020204" pitchFamily="34" charset="-122"/>
              </a:rPr>
              <a:t>Model</a:t>
            </a:r>
            <a:endParaRPr lang="zh-TW" altLang="en-US" sz="2400" dirty="0">
              <a:solidFill>
                <a:srgbClr val="FFFF00"/>
              </a:solidFill>
              <a:latin typeface="Microsoft YaHei" panose="020B0503020204020204" pitchFamily="34" charset="-122"/>
              <a:ea typeface="Microsoft YaHei" panose="020B0503020204020204" pitchFamily="34" charset="-122"/>
            </a:endParaRPr>
          </a:p>
        </p:txBody>
      </p:sp>
      <p:sp>
        <p:nvSpPr>
          <p:cNvPr id="34" name="向上箭號 33"/>
          <p:cNvSpPr/>
          <p:nvPr/>
        </p:nvSpPr>
        <p:spPr>
          <a:xfrm>
            <a:off x="3911213"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向上箭號 34"/>
          <p:cNvSpPr/>
          <p:nvPr/>
        </p:nvSpPr>
        <p:spPr>
          <a:xfrm rot="5400000">
            <a:off x="5844834" y="3161593"/>
            <a:ext cx="406400" cy="57172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流程圖: 程序 35"/>
          <p:cNvSpPr/>
          <p:nvPr/>
        </p:nvSpPr>
        <p:spPr>
          <a:xfrm>
            <a:off x="6871237"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Result</a:t>
            </a:r>
            <a:endParaRPr lang="zh-TW" altLang="en-US" sz="2800" dirty="0">
              <a:latin typeface="Microsoft YaHei" panose="020B0503020204020204" pitchFamily="34" charset="-122"/>
              <a:ea typeface="Microsoft YaHei" panose="020B0503020204020204" pitchFamily="34" charset="-122"/>
            </a:endParaRPr>
          </a:p>
        </p:txBody>
      </p:sp>
      <p:sp>
        <p:nvSpPr>
          <p:cNvPr id="37" name="向上箭號 36"/>
          <p:cNvSpPr/>
          <p:nvPr/>
        </p:nvSpPr>
        <p:spPr>
          <a:xfrm rot="10800000">
            <a:off x="7491240"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82360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2247899" y="460999"/>
            <a:ext cx="7696200"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Model</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08434538"/>
              </p:ext>
            </p:extLst>
          </p:nvPr>
        </p:nvGraphicFramePr>
        <p:xfrm>
          <a:off x="916291" y="1877821"/>
          <a:ext cx="4360558" cy="4533086"/>
        </p:xfrm>
        <a:graphic>
          <a:graphicData uri="http://schemas.openxmlformats.org/drawingml/2006/table">
            <a:tbl>
              <a:tblPr>
                <a:tableStyleId>{2D5ABB26-0587-4C30-8999-92F81FD0307C}</a:tableStyleId>
              </a:tblPr>
              <a:tblGrid>
                <a:gridCol w="2512709"/>
                <a:gridCol w="1847849"/>
              </a:tblGrid>
              <a:tr h="451478">
                <a:tc>
                  <a:txBody>
                    <a:bodyPr/>
                    <a:lstStyle/>
                    <a:p>
                      <a:pPr rtl="0" fontAlgn="b"/>
                      <a:r>
                        <a:rPr lang="en-US" sz="2800" dirty="0">
                          <a:solidFill>
                            <a:schemeClr val="bg1"/>
                          </a:solidFill>
                          <a:effectLst/>
                        </a:rPr>
                        <a:t>perfection</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dirty="0">
                          <a:solidFill>
                            <a:schemeClr val="bg1"/>
                          </a:solidFill>
                          <a:effectLst/>
                        </a:rPr>
                        <a:t>1.835453</a:t>
                      </a:r>
                      <a:endParaRPr lang="en-US" altLang="zh-TW"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dirty="0" smtClean="0">
                          <a:solidFill>
                            <a:schemeClr val="bg1"/>
                          </a:solidFill>
                          <a:effectLst/>
                          <a:latin typeface="+mn-lt"/>
                        </a:rPr>
                        <a:t>good</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a:solidFill>
                            <a:schemeClr val="bg1"/>
                          </a:solidFill>
                          <a:effectLst/>
                        </a:rPr>
                        <a:t>1.594106</a:t>
                      </a:r>
                      <a:endParaRPr lang="en-US" altLang="zh-TW"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69784">
                <a:tc>
                  <a:txBody>
                    <a:bodyPr/>
                    <a:lstStyle/>
                    <a:p>
                      <a:pPr rtl="0" fontAlgn="b"/>
                      <a:r>
                        <a:rPr lang="en-US" sz="2800" dirty="0">
                          <a:solidFill>
                            <a:schemeClr val="bg1"/>
                          </a:solidFill>
                          <a:effectLst/>
                        </a:rPr>
                        <a:t>imaginatively</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dirty="0">
                          <a:solidFill>
                            <a:schemeClr val="bg1"/>
                          </a:solidFill>
                          <a:effectLst/>
                        </a:rPr>
                        <a:t>1.557151</a:t>
                      </a:r>
                      <a:endParaRPr lang="en-US" altLang="zh-TW"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dirty="0">
                          <a:solidFill>
                            <a:schemeClr val="bg1"/>
                          </a:solidFill>
                          <a:effectLst/>
                        </a:rPr>
                        <a:t>elegance</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a:solidFill>
                            <a:schemeClr val="bg1"/>
                          </a:solidFill>
                          <a:effectLst/>
                        </a:rPr>
                        <a:t>1.38889</a:t>
                      </a:r>
                      <a:endParaRPr lang="en-US" altLang="zh-TW"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dirty="0">
                          <a:solidFill>
                            <a:schemeClr val="bg1"/>
                          </a:solidFill>
                          <a:effectLst/>
                        </a:rPr>
                        <a:t>flawless</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a:solidFill>
                            <a:schemeClr val="bg1"/>
                          </a:solidFill>
                          <a:effectLst/>
                        </a:rPr>
                        <a:t>1.376564</a:t>
                      </a:r>
                      <a:endParaRPr lang="en-US" altLang="zh-TW"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dirty="0">
                          <a:solidFill>
                            <a:schemeClr val="bg1"/>
                          </a:solidFill>
                          <a:effectLst/>
                        </a:rPr>
                        <a:t>hoot</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a:solidFill>
                            <a:schemeClr val="bg1"/>
                          </a:solidFill>
                          <a:effectLst/>
                        </a:rPr>
                        <a:t>1.365043</a:t>
                      </a:r>
                      <a:endParaRPr lang="en-US" altLang="zh-TW"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dirty="0">
                          <a:solidFill>
                            <a:schemeClr val="bg1"/>
                          </a:solidFill>
                          <a:effectLst/>
                        </a:rPr>
                        <a:t>masterful</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a:solidFill>
                            <a:schemeClr val="bg1"/>
                          </a:solidFill>
                          <a:effectLst/>
                        </a:rPr>
                        <a:t>1.309927</a:t>
                      </a:r>
                      <a:endParaRPr lang="en-US" altLang="zh-TW"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dirty="0">
                          <a:solidFill>
                            <a:schemeClr val="bg1"/>
                          </a:solidFill>
                          <a:effectLst/>
                        </a:rPr>
                        <a:t>anatomical</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a:solidFill>
                            <a:schemeClr val="bg1"/>
                          </a:solidFill>
                          <a:effectLst/>
                        </a:rPr>
                        <a:t>1.309063</a:t>
                      </a:r>
                      <a:endParaRPr lang="en-US" altLang="zh-TW"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dirty="0">
                          <a:solidFill>
                            <a:schemeClr val="bg1"/>
                          </a:solidFill>
                          <a:effectLst/>
                        </a:rPr>
                        <a:t>splendor</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a:solidFill>
                            <a:schemeClr val="bg1"/>
                          </a:solidFill>
                          <a:effectLst/>
                        </a:rPr>
                        <a:t>1.298317</a:t>
                      </a:r>
                      <a:endParaRPr lang="en-US" altLang="zh-TW"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dirty="0">
                          <a:solidFill>
                            <a:schemeClr val="bg1"/>
                          </a:solidFill>
                          <a:effectLst/>
                        </a:rPr>
                        <a:t>brilliant</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dirty="0">
                          <a:solidFill>
                            <a:schemeClr val="bg1"/>
                          </a:solidFill>
                          <a:effectLst/>
                        </a:rPr>
                        <a:t>1.280205</a:t>
                      </a:r>
                      <a:endParaRPr lang="en-US" altLang="zh-TW"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4112833052"/>
              </p:ext>
            </p:extLst>
          </p:nvPr>
        </p:nvGraphicFramePr>
        <p:xfrm>
          <a:off x="6952302" y="1877821"/>
          <a:ext cx="4627259" cy="4533090"/>
        </p:xfrm>
        <a:graphic>
          <a:graphicData uri="http://schemas.openxmlformats.org/drawingml/2006/table">
            <a:tbl>
              <a:tblPr/>
              <a:tblGrid>
                <a:gridCol w="2665110"/>
                <a:gridCol w="1962149"/>
              </a:tblGrid>
              <a:tr h="453309">
                <a:tc>
                  <a:txBody>
                    <a:bodyPr/>
                    <a:lstStyle/>
                    <a:p>
                      <a:pPr rtl="0" fontAlgn="b"/>
                      <a:r>
                        <a:rPr lang="en-US" sz="2800" dirty="0" smtClean="0">
                          <a:solidFill>
                            <a:schemeClr val="bg1"/>
                          </a:solidFill>
                          <a:effectLst/>
                          <a:latin typeface="+mn-lt"/>
                        </a:rPr>
                        <a:t>last</a:t>
                      </a:r>
                      <a:endParaRPr lang="en-US" sz="2800" dirty="0">
                        <a:solidFill>
                          <a:schemeClr val="bg1"/>
                        </a:solidFill>
                        <a:effectLst/>
                        <a:latin typeface="+mn-lt"/>
                      </a:endParaRP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-1.52705</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dirty="0">
                          <a:solidFill>
                            <a:schemeClr val="bg1"/>
                          </a:solidFill>
                          <a:effectLst/>
                          <a:latin typeface="+mn-lt"/>
                        </a:rPr>
                        <a:t>insignificance</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-1.53023</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dirty="0" smtClean="0">
                          <a:solidFill>
                            <a:schemeClr val="bg1"/>
                          </a:solidFill>
                          <a:effectLst/>
                          <a:latin typeface="+mn-lt"/>
                        </a:rPr>
                        <a:t>bad</a:t>
                      </a:r>
                      <a:endParaRPr lang="en-US" sz="2800" dirty="0">
                        <a:solidFill>
                          <a:schemeClr val="bg1"/>
                        </a:solidFill>
                        <a:effectLst/>
                        <a:latin typeface="+mn-lt"/>
                      </a:endParaRP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-1.53766</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dirty="0">
                          <a:solidFill>
                            <a:schemeClr val="bg1"/>
                          </a:solidFill>
                          <a:effectLst/>
                          <a:latin typeface="+mn-lt"/>
                        </a:rPr>
                        <a:t>hurts</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-1.55874</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dirty="0" smtClean="0">
                          <a:solidFill>
                            <a:schemeClr val="bg1"/>
                          </a:solidFill>
                          <a:effectLst/>
                          <a:latin typeface="+mn-lt"/>
                        </a:rPr>
                        <a:t>out</a:t>
                      </a:r>
                      <a:endParaRPr lang="en-US" sz="2800" dirty="0">
                        <a:solidFill>
                          <a:schemeClr val="bg1"/>
                        </a:solidFill>
                        <a:effectLst/>
                        <a:latin typeface="+mn-lt"/>
                      </a:endParaRP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-1.56803</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dirty="0">
                          <a:solidFill>
                            <a:schemeClr val="bg1"/>
                          </a:solidFill>
                          <a:effectLst/>
                          <a:latin typeface="+mn-lt"/>
                        </a:rPr>
                        <a:t>subzero</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-1.57245</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dirty="0">
                          <a:solidFill>
                            <a:schemeClr val="bg1"/>
                          </a:solidFill>
                          <a:effectLst/>
                          <a:latin typeface="+mn-lt"/>
                        </a:rPr>
                        <a:t>disappointments</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-1.59829</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dirty="0">
                          <a:solidFill>
                            <a:schemeClr val="bg1"/>
                          </a:solidFill>
                          <a:effectLst/>
                          <a:latin typeface="+mn-lt"/>
                        </a:rPr>
                        <a:t>wastes</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-1.62432</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dirty="0">
                          <a:solidFill>
                            <a:schemeClr val="bg1"/>
                          </a:solidFill>
                          <a:effectLst/>
                          <a:latin typeface="+mn-lt"/>
                        </a:rPr>
                        <a:t>worthless</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-1.67125</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dirty="0">
                          <a:solidFill>
                            <a:schemeClr val="bg1"/>
                          </a:solidFill>
                          <a:effectLst/>
                          <a:latin typeface="+mn-lt"/>
                        </a:rPr>
                        <a:t>disappointment</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dirty="0">
                          <a:solidFill>
                            <a:schemeClr val="bg1"/>
                          </a:solidFill>
                          <a:effectLst/>
                          <a:latin typeface="+mn-lt"/>
                        </a:rPr>
                        <a:t>-1.73917</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bl>
          </a:graphicData>
        </a:graphic>
      </p:graphicFrame>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7157" y="701771"/>
            <a:ext cx="926682" cy="926682"/>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2591" y="701771"/>
            <a:ext cx="926683" cy="926683"/>
          </a:xfrm>
          <a:prstGeom prst="rect">
            <a:avLst/>
          </a:prstGeom>
        </p:spPr>
      </p:pic>
    </p:spTree>
    <p:extLst>
      <p:ext uri="{BB962C8B-B14F-4D97-AF65-F5344CB8AC3E}">
        <p14:creationId xmlns:p14="http://schemas.microsoft.com/office/powerpoint/2010/main" val="2116910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1480456" y="460999"/>
            <a:ext cx="9231087"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Machine Learning</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8" name="流程圖: 多重文件 7"/>
          <p:cNvSpPr/>
          <p:nvPr/>
        </p:nvSpPr>
        <p:spPr>
          <a:xfrm>
            <a:off x="614462" y="2570649"/>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Training Data</a:t>
            </a:r>
            <a:endParaRPr lang="zh-TW" altLang="en-US" sz="2000" dirty="0">
              <a:latin typeface="Microsoft YaHei" panose="020B0503020204020204" pitchFamily="34" charset="-122"/>
              <a:ea typeface="Microsoft YaHei" panose="020B0503020204020204" pitchFamily="34" charset="-122"/>
            </a:endParaRPr>
          </a:p>
        </p:txBody>
      </p:sp>
      <p:sp>
        <p:nvSpPr>
          <p:cNvPr id="19" name="流程圖: 程序 18"/>
          <p:cNvSpPr/>
          <p:nvPr/>
        </p:nvSpPr>
        <p:spPr>
          <a:xfrm>
            <a:off x="3291210"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Label</a:t>
            </a:r>
            <a:endParaRPr lang="zh-TW" altLang="en-US" sz="2800" dirty="0">
              <a:latin typeface="Microsoft YaHei" panose="020B0503020204020204" pitchFamily="34" charset="-122"/>
              <a:ea typeface="Microsoft YaHei" panose="020B0503020204020204" pitchFamily="34" charset="-122"/>
            </a:endParaRPr>
          </a:p>
        </p:txBody>
      </p:sp>
      <p:sp>
        <p:nvSpPr>
          <p:cNvPr id="21" name="立方體 20"/>
          <p:cNvSpPr/>
          <p:nvPr/>
        </p:nvSpPr>
        <p:spPr>
          <a:xfrm>
            <a:off x="6923276" y="2570649"/>
            <a:ext cx="1654609" cy="1654609"/>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rgbClr val="FFFF00"/>
                </a:solidFill>
              </a:rPr>
              <a:t>Predict</a:t>
            </a:r>
            <a:endParaRPr lang="zh-TW" altLang="en-US" sz="2800" dirty="0">
              <a:solidFill>
                <a:srgbClr val="FFFF00"/>
              </a:solidFill>
            </a:endParaRPr>
          </a:p>
        </p:txBody>
      </p:sp>
      <p:sp>
        <p:nvSpPr>
          <p:cNvPr id="24" name="立方體 23"/>
          <p:cNvSpPr/>
          <p:nvPr/>
        </p:nvSpPr>
        <p:spPr>
          <a:xfrm>
            <a:off x="3458771" y="2570649"/>
            <a:ext cx="1627730" cy="1627730"/>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Learn</a:t>
            </a:r>
            <a:endParaRPr lang="zh-TW" altLang="en-US" sz="2800" dirty="0"/>
          </a:p>
        </p:txBody>
      </p:sp>
      <p:sp>
        <p:nvSpPr>
          <p:cNvPr id="25" name="流程圖: 多重文件 24"/>
          <p:cNvSpPr/>
          <p:nvPr/>
        </p:nvSpPr>
        <p:spPr>
          <a:xfrm>
            <a:off x="10001150" y="2569342"/>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Test Data</a:t>
            </a:r>
            <a:endParaRPr lang="zh-TW" altLang="en-US" sz="2000" dirty="0">
              <a:latin typeface="Microsoft YaHei" panose="020B0503020204020204" pitchFamily="34" charset="-122"/>
              <a:ea typeface="Microsoft YaHei" panose="020B0503020204020204" pitchFamily="34" charset="-122"/>
            </a:endParaRPr>
          </a:p>
        </p:txBody>
      </p:sp>
      <p:sp>
        <p:nvSpPr>
          <p:cNvPr id="28" name="流程圖: 程序 27"/>
          <p:cNvSpPr/>
          <p:nvPr/>
        </p:nvSpPr>
        <p:spPr>
          <a:xfrm>
            <a:off x="198832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29" name="向上箭號 28"/>
          <p:cNvSpPr/>
          <p:nvPr/>
        </p:nvSpPr>
        <p:spPr>
          <a:xfrm rot="5400000">
            <a:off x="2573644" y="3229238"/>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向上箭號 29"/>
          <p:cNvSpPr/>
          <p:nvPr/>
        </p:nvSpPr>
        <p:spPr>
          <a:xfrm rot="16200000">
            <a:off x="9086317" y="3229238"/>
            <a:ext cx="406400" cy="436436"/>
          </a:xfrm>
          <a:prstGeom prst="upArrow">
            <a:avLst>
              <a:gd name="adj1" fmla="val 50000"/>
              <a:gd name="adj2" fmla="val 398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流程圖: 程序 30"/>
          <p:cNvSpPr/>
          <p:nvPr/>
        </p:nvSpPr>
        <p:spPr>
          <a:xfrm>
            <a:off x="846121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33" name="流程圖: 程序 32"/>
          <p:cNvSpPr/>
          <p:nvPr/>
        </p:nvSpPr>
        <p:spPr>
          <a:xfrm>
            <a:off x="5181685" y="256934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Model</a:t>
            </a:r>
            <a:endParaRPr lang="zh-TW" altLang="en-US" sz="2400" dirty="0">
              <a:latin typeface="Microsoft YaHei" panose="020B0503020204020204" pitchFamily="34" charset="-122"/>
              <a:ea typeface="Microsoft YaHei" panose="020B0503020204020204" pitchFamily="34" charset="-122"/>
            </a:endParaRPr>
          </a:p>
        </p:txBody>
      </p:sp>
      <p:sp>
        <p:nvSpPr>
          <p:cNvPr id="34" name="向上箭號 33"/>
          <p:cNvSpPr/>
          <p:nvPr/>
        </p:nvSpPr>
        <p:spPr>
          <a:xfrm>
            <a:off x="3911213"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向上箭號 34"/>
          <p:cNvSpPr/>
          <p:nvPr/>
        </p:nvSpPr>
        <p:spPr>
          <a:xfrm rot="5400000">
            <a:off x="5844834" y="3161593"/>
            <a:ext cx="406400" cy="57172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流程圖: 程序 35"/>
          <p:cNvSpPr/>
          <p:nvPr/>
        </p:nvSpPr>
        <p:spPr>
          <a:xfrm>
            <a:off x="6871237"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Result</a:t>
            </a:r>
            <a:endParaRPr lang="zh-TW" altLang="en-US" sz="2800" dirty="0">
              <a:latin typeface="Microsoft YaHei" panose="020B0503020204020204" pitchFamily="34" charset="-122"/>
              <a:ea typeface="Microsoft YaHei" panose="020B0503020204020204" pitchFamily="34" charset="-122"/>
            </a:endParaRPr>
          </a:p>
        </p:txBody>
      </p:sp>
      <p:sp>
        <p:nvSpPr>
          <p:cNvPr id="37" name="向上箭號 36"/>
          <p:cNvSpPr/>
          <p:nvPr/>
        </p:nvSpPr>
        <p:spPr>
          <a:xfrm rot="10800000">
            <a:off x="7491240"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49984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圓角矩形 8"/>
          <p:cNvSpPr/>
          <p:nvPr/>
        </p:nvSpPr>
        <p:spPr>
          <a:xfrm>
            <a:off x="2533650" y="1615440"/>
            <a:ext cx="9067800" cy="3810000"/>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2"/>
          <p:cNvSpPr txBox="1"/>
          <p:nvPr/>
        </p:nvSpPr>
        <p:spPr>
          <a:xfrm>
            <a:off x="622840" y="-458584"/>
            <a:ext cx="4610100" cy="7786747"/>
          </a:xfrm>
          <a:prstGeom prst="rect">
            <a:avLst/>
          </a:prstGeom>
          <a:noFill/>
        </p:spPr>
        <p:txBody>
          <a:bodyPr wrap="square" rtlCol="0">
            <a:spAutoFit/>
          </a:bodyPr>
          <a:lstStyle/>
          <a:p>
            <a:r>
              <a:rPr lang="en-US" altLang="zh-CN" sz="50000" dirty="0" smtClean="0">
                <a:solidFill>
                  <a:schemeClr val="bg1"/>
                </a:solidFill>
              </a:rPr>
              <a:t>3</a:t>
            </a:r>
            <a:endParaRPr lang="zh-CN" altLang="en-US" sz="50000" dirty="0">
              <a:solidFill>
                <a:schemeClr val="bg1"/>
              </a:solidFill>
            </a:endParaRPr>
          </a:p>
        </p:txBody>
      </p:sp>
      <p:sp>
        <p:nvSpPr>
          <p:cNvPr id="11" name="矩形 10"/>
          <p:cNvSpPr/>
          <p:nvPr/>
        </p:nvSpPr>
        <p:spPr>
          <a:xfrm>
            <a:off x="4984193" y="2619182"/>
            <a:ext cx="4166714" cy="1631214"/>
          </a:xfrm>
          <a:prstGeom prst="rect">
            <a:avLst/>
          </a:prstGeom>
        </p:spPr>
        <p:txBody>
          <a:bodyPr wrap="none" lIns="91438" tIns="45719" rIns="91438" bIns="45719">
            <a:spAutoFit/>
          </a:bodyPr>
          <a:lstStyle/>
          <a:p>
            <a:r>
              <a:rPr lang="en-US" altLang="zh-TW" sz="10000" b="1" dirty="0">
                <a:solidFill>
                  <a:schemeClr val="bg1"/>
                </a:solidFill>
                <a:latin typeface="微软雅黑" panose="020B0503020204020204" pitchFamily="34" charset="-122"/>
                <a:ea typeface="微软雅黑" panose="020B0503020204020204" pitchFamily="34" charset="-122"/>
              </a:rPr>
              <a:t>Result</a:t>
            </a:r>
            <a:endParaRPr lang="zh-CN" altLang="en-US" sz="10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00320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4"/>
          <p:cNvCxnSpPr/>
          <p:nvPr/>
        </p:nvCxnSpPr>
        <p:spPr>
          <a:xfrm flipV="1">
            <a:off x="1137377" y="554636"/>
            <a:ext cx="0" cy="5744564"/>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 name="直线连接符 4"/>
          <p:cNvCxnSpPr/>
          <p:nvPr/>
        </p:nvCxnSpPr>
        <p:spPr>
          <a:xfrm>
            <a:off x="1137377" y="5430785"/>
            <a:ext cx="348523"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485900" y="5169175"/>
            <a:ext cx="3625746" cy="523220"/>
          </a:xfrm>
          <a:prstGeom prst="rect">
            <a:avLst/>
          </a:prstGeom>
        </p:spPr>
        <p:txBody>
          <a:bodyPr wrap="square">
            <a:spAutoFit/>
          </a:bodyPr>
          <a:lstStyle/>
          <a:p>
            <a:r>
              <a:rPr lang="en-US" altLang="zh-TW" sz="2800" dirty="0" smtClean="0">
                <a:solidFill>
                  <a:schemeClr val="bg1"/>
                </a:solidFill>
                <a:latin typeface="Microsoft YaHei" panose="020B0503020204020204" pitchFamily="34" charset="-122"/>
                <a:ea typeface="Microsoft YaHei" panose="020B0503020204020204" pitchFamily="34" charset="-122"/>
              </a:rPr>
              <a:t>0.51789</a:t>
            </a:r>
            <a:r>
              <a:rPr lang="zh-TW" altLang="en-US" sz="2800" dirty="0" smtClean="0">
                <a:solidFill>
                  <a:schemeClr val="bg1"/>
                </a:solidFill>
                <a:latin typeface="Microsoft YaHei" panose="020B0503020204020204" pitchFamily="34" charset="-122"/>
                <a:ea typeface="Microsoft YaHei" panose="020B0503020204020204" pitchFamily="34" charset="-122"/>
              </a:rPr>
              <a:t> </a:t>
            </a:r>
            <a:r>
              <a:rPr lang="en-US" altLang="zh-TW" sz="2800" dirty="0" smtClean="0">
                <a:solidFill>
                  <a:schemeClr val="bg1"/>
                </a:solidFill>
                <a:latin typeface="Microsoft YaHei" panose="020B0503020204020204" pitchFamily="34" charset="-122"/>
                <a:ea typeface="Microsoft YaHei" panose="020B0503020204020204" pitchFamily="34" charset="-122"/>
              </a:rPr>
              <a:t>Benchmark</a:t>
            </a:r>
            <a:endParaRPr lang="zh-TW" altLang="en-US" sz="2800" dirty="0">
              <a:latin typeface="Microsoft YaHei" panose="020B0503020204020204" pitchFamily="34" charset="-122"/>
              <a:ea typeface="Microsoft YaHei" panose="020B0503020204020204" pitchFamily="34" charset="-122"/>
            </a:endParaRPr>
          </a:p>
        </p:txBody>
      </p:sp>
      <p:cxnSp>
        <p:nvCxnSpPr>
          <p:cNvPr id="20" name="直线连接符 4"/>
          <p:cNvCxnSpPr/>
          <p:nvPr/>
        </p:nvCxnSpPr>
        <p:spPr>
          <a:xfrm>
            <a:off x="1137377" y="1114499"/>
            <a:ext cx="348523"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485900" y="852889"/>
            <a:ext cx="4809970" cy="523220"/>
          </a:xfrm>
          <a:prstGeom prst="rect">
            <a:avLst/>
          </a:prstGeom>
        </p:spPr>
        <p:txBody>
          <a:bodyPr wrap="square">
            <a:spAutoFit/>
          </a:bodyPr>
          <a:lstStyle/>
          <a:p>
            <a:r>
              <a:rPr lang="en-US" altLang="zh-TW" sz="2800" dirty="0" smtClean="0">
                <a:solidFill>
                  <a:schemeClr val="bg1"/>
                </a:solidFill>
                <a:latin typeface="Microsoft YaHei" panose="020B0503020204020204" pitchFamily="34" charset="-122"/>
                <a:ea typeface="Microsoft YaHei" panose="020B0503020204020204" pitchFamily="34" charset="-122"/>
              </a:rPr>
              <a:t>0.76527</a:t>
            </a:r>
            <a:r>
              <a:rPr lang="zh-TW" altLang="en-US" sz="2800" dirty="0" smtClean="0">
                <a:solidFill>
                  <a:schemeClr val="bg1"/>
                </a:solidFill>
                <a:latin typeface="Microsoft YaHei" panose="020B0503020204020204" pitchFamily="34" charset="-122"/>
                <a:ea typeface="Microsoft YaHei" panose="020B0503020204020204" pitchFamily="34" charset="-122"/>
              </a:rPr>
              <a:t> </a:t>
            </a:r>
            <a:r>
              <a:rPr lang="en-US" altLang="zh-TW" sz="2800" dirty="0" smtClean="0">
                <a:solidFill>
                  <a:schemeClr val="bg1"/>
                </a:solidFill>
                <a:latin typeface="Microsoft YaHei" panose="020B0503020204020204" pitchFamily="34" charset="-122"/>
                <a:ea typeface="Microsoft YaHei" panose="020B0503020204020204" pitchFamily="34" charset="-122"/>
              </a:rPr>
              <a:t>The highest score</a:t>
            </a:r>
            <a:endParaRPr lang="zh-TW" altLang="en-US" sz="2800" dirty="0">
              <a:latin typeface="Microsoft YaHei" panose="020B0503020204020204" pitchFamily="34" charset="-122"/>
              <a:ea typeface="Microsoft YaHei" panose="020B0503020204020204" pitchFamily="34" charset="-122"/>
            </a:endParaRPr>
          </a:p>
        </p:txBody>
      </p:sp>
      <p:cxnSp>
        <p:nvCxnSpPr>
          <p:cNvPr id="22" name="直线连接符 4"/>
          <p:cNvCxnSpPr/>
          <p:nvPr/>
        </p:nvCxnSpPr>
        <p:spPr>
          <a:xfrm>
            <a:off x="1137377" y="4112236"/>
            <a:ext cx="348523"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485900" y="3850626"/>
            <a:ext cx="3625746" cy="523220"/>
          </a:xfrm>
          <a:prstGeom prst="rect">
            <a:avLst/>
          </a:prstGeom>
        </p:spPr>
        <p:txBody>
          <a:bodyPr wrap="square">
            <a:spAutoFit/>
          </a:bodyPr>
          <a:lstStyle/>
          <a:p>
            <a:r>
              <a:rPr lang="en-US" altLang="zh-TW" sz="2800" dirty="0" smtClean="0">
                <a:solidFill>
                  <a:srgbClr val="FFFF00"/>
                </a:solidFill>
                <a:latin typeface="Microsoft YaHei" panose="020B0503020204020204" pitchFamily="34" charset="-122"/>
                <a:ea typeface="Microsoft YaHei" panose="020B0503020204020204" pitchFamily="34" charset="-122"/>
              </a:rPr>
              <a:t>0.59568</a:t>
            </a:r>
            <a:r>
              <a:rPr lang="zh-TW" altLang="en-US" sz="2800" dirty="0" smtClean="0">
                <a:solidFill>
                  <a:srgbClr val="FFFF00"/>
                </a:solidFill>
                <a:latin typeface="Microsoft YaHei" panose="020B0503020204020204" pitchFamily="34" charset="-122"/>
                <a:ea typeface="Microsoft YaHei" panose="020B0503020204020204" pitchFamily="34" charset="-122"/>
              </a:rPr>
              <a:t> </a:t>
            </a:r>
            <a:endParaRPr lang="zh-TW" altLang="en-US" sz="2800" dirty="0">
              <a:solidFill>
                <a:srgbClr val="FFFF00"/>
              </a:solidFill>
              <a:latin typeface="Microsoft YaHei" panose="020B0503020204020204" pitchFamily="34" charset="-122"/>
              <a:ea typeface="Microsoft YaHei" panose="020B0503020204020204" pitchFamily="34" charset="-122"/>
            </a:endParaRPr>
          </a:p>
        </p:txBody>
      </p:sp>
      <p:graphicFrame>
        <p:nvGraphicFramePr>
          <p:cNvPr id="24" name="表格 23"/>
          <p:cNvGraphicFramePr>
            <a:graphicFrameLocks noGrp="1"/>
          </p:cNvGraphicFramePr>
          <p:nvPr>
            <p:extLst>
              <p:ext uri="{D42A27DB-BD31-4B8C-83A1-F6EECF244321}">
                <p14:modId xmlns:p14="http://schemas.microsoft.com/office/powerpoint/2010/main" val="1252305187"/>
              </p:ext>
            </p:extLst>
          </p:nvPr>
        </p:nvGraphicFramePr>
        <p:xfrm>
          <a:off x="6096000" y="1872438"/>
          <a:ext cx="5311515" cy="3108960"/>
        </p:xfrm>
        <a:graphic>
          <a:graphicData uri="http://schemas.openxmlformats.org/drawingml/2006/table">
            <a:tbl>
              <a:tblPr firstRow="1" bandRow="1">
                <a:tableStyleId>{5C22544A-7EE6-4342-B048-85BDC9FD1C3A}</a:tableStyleId>
              </a:tblPr>
              <a:tblGrid>
                <a:gridCol w="3452735"/>
                <a:gridCol w="1858780"/>
              </a:tblGrid>
              <a:tr h="474045">
                <a:tc>
                  <a:txBody>
                    <a:bodyPr/>
                    <a:lstStyle/>
                    <a:p>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altLang="zh-TW" sz="2800" b="0" dirty="0" smtClean="0"/>
                        <a:t>Unigram</a:t>
                      </a:r>
                      <a:endParaRPr lang="zh-TW" altLang="en-US" sz="2800" b="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70840">
                <a:tc>
                  <a:txBody>
                    <a:bodyPr/>
                    <a:lstStyle/>
                    <a:p>
                      <a:r>
                        <a:rPr lang="en-US" altLang="zh-TW" sz="2800" b="0" dirty="0" smtClean="0">
                          <a:solidFill>
                            <a:schemeClr val="bg1"/>
                          </a:solidFill>
                        </a:rPr>
                        <a:t>Counts</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ltLang="zh-TW" sz="2800" b="0" dirty="0" smtClean="0">
                          <a:solidFill>
                            <a:schemeClr val="bg1"/>
                          </a:solidFill>
                        </a:rPr>
                        <a:t>8000</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70840">
                <a:tc>
                  <a:txBody>
                    <a:bodyPr/>
                    <a:lstStyle/>
                    <a:p>
                      <a:r>
                        <a:rPr lang="en-US" altLang="zh-TW" sz="2800" b="0" dirty="0" smtClean="0">
                          <a:solidFill>
                            <a:schemeClr val="bg1"/>
                          </a:solidFill>
                        </a:rPr>
                        <a:t>Remove punctuation</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ltLang="zh-TW" sz="2800" b="0" dirty="0" smtClean="0">
                          <a:solidFill>
                            <a:schemeClr val="bg1"/>
                          </a:solidFill>
                        </a:rPr>
                        <a:t>O</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70840">
                <a:tc>
                  <a:txBody>
                    <a:bodyPr/>
                    <a:lstStyle/>
                    <a:p>
                      <a:r>
                        <a:rPr lang="en-US" altLang="zh-TW" sz="2800" b="0" dirty="0" smtClean="0">
                          <a:solidFill>
                            <a:schemeClr val="bg1"/>
                          </a:solidFill>
                        </a:rPr>
                        <a:t>Do stemming</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ltLang="zh-TW" sz="2800" b="0" dirty="0" smtClean="0">
                          <a:solidFill>
                            <a:schemeClr val="bg1"/>
                          </a:solidFill>
                        </a:rPr>
                        <a:t>O</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70840">
                <a:tc>
                  <a:txBody>
                    <a:bodyPr/>
                    <a:lstStyle/>
                    <a:p>
                      <a:r>
                        <a:rPr lang="en-US" altLang="zh-TW" sz="2800" b="0" dirty="0" smtClean="0">
                          <a:solidFill>
                            <a:schemeClr val="bg1"/>
                          </a:solidFill>
                        </a:rPr>
                        <a:t>Filter </a:t>
                      </a:r>
                      <a:r>
                        <a:rPr lang="en-US" altLang="zh-TW" sz="2800" b="0" dirty="0" err="1" smtClean="0">
                          <a:solidFill>
                            <a:schemeClr val="bg1"/>
                          </a:solidFill>
                        </a:rPr>
                        <a:t>stopwords</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ltLang="zh-TW" sz="2800" b="0" dirty="0" smtClean="0">
                          <a:solidFill>
                            <a:schemeClr val="bg1"/>
                          </a:solidFill>
                        </a:rPr>
                        <a:t>X</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70840">
                <a:tc>
                  <a:txBody>
                    <a:bodyPr/>
                    <a:lstStyle/>
                    <a:p>
                      <a:r>
                        <a:rPr lang="en-US" altLang="zh-TW" sz="2800" b="0" dirty="0" smtClean="0">
                          <a:solidFill>
                            <a:schemeClr val="bg1"/>
                          </a:solidFill>
                        </a:rPr>
                        <a:t>Score</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ltLang="zh-TW" sz="2800" b="0" dirty="0" smtClean="0">
                          <a:solidFill>
                            <a:schemeClr val="bg1"/>
                          </a:solidFill>
                        </a:rPr>
                        <a:t>0.59568</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3016135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3086100" y="460999"/>
            <a:ext cx="5984602"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Future</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18" name="椭圆 2"/>
          <p:cNvSpPr/>
          <p:nvPr/>
        </p:nvSpPr>
        <p:spPr>
          <a:xfrm>
            <a:off x="613042" y="2057296"/>
            <a:ext cx="5756605" cy="2743406"/>
          </a:xfrm>
          <a:prstGeom prst="roundRect">
            <a:avLst>
              <a:gd name="adj" fmla="val 4923"/>
            </a:avLst>
          </a:prstGeom>
          <a:solidFill>
            <a:schemeClr val="bg1">
              <a:lumMod val="95000"/>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indent="-742950">
              <a:buFont typeface="+mj-lt"/>
              <a:buAutoNum type="arabicPeriod"/>
            </a:pPr>
            <a:r>
              <a:rPr lang="en-US" altLang="zh-TW" sz="3600" dirty="0" smtClean="0">
                <a:solidFill>
                  <a:schemeClr val="bg1"/>
                </a:solidFill>
                <a:latin typeface="Microsoft YaHei" panose="020B0503020204020204" pitchFamily="34" charset="-122"/>
                <a:ea typeface="Microsoft YaHei" panose="020B0503020204020204" pitchFamily="34" charset="-122"/>
              </a:rPr>
              <a:t>Use Part-of-Speech.</a:t>
            </a:r>
          </a:p>
          <a:p>
            <a:pPr marL="742950" indent="-742950">
              <a:buFont typeface="+mj-lt"/>
              <a:buAutoNum type="arabicPeriod"/>
            </a:pPr>
            <a:r>
              <a:rPr lang="en-US" altLang="zh-TW" sz="3600" dirty="0" smtClean="0">
                <a:solidFill>
                  <a:schemeClr val="bg1"/>
                </a:solidFill>
                <a:latin typeface="Microsoft YaHei" panose="020B0503020204020204" pitchFamily="34" charset="-122"/>
                <a:ea typeface="Microsoft YaHei" panose="020B0503020204020204" pitchFamily="34" charset="-122"/>
              </a:rPr>
              <a:t>Give different weight.</a:t>
            </a:r>
            <a:endParaRPr lang="en-US" altLang="zh-TW" sz="3600" dirty="0">
              <a:solidFill>
                <a:schemeClr val="bg1"/>
              </a:solidFill>
              <a:latin typeface="Microsoft YaHei" panose="020B0503020204020204" pitchFamily="34" charset="-122"/>
              <a:ea typeface="Microsoft YaHei" panose="020B0503020204020204" pitchFamily="34" charset="-122"/>
            </a:endParaRPr>
          </a:p>
        </p:txBody>
      </p:sp>
      <p:graphicFrame>
        <p:nvGraphicFramePr>
          <p:cNvPr id="4" name="資料庫圖表 3"/>
          <p:cNvGraphicFramePr/>
          <p:nvPr>
            <p:extLst>
              <p:ext uri="{D42A27DB-BD31-4B8C-83A1-F6EECF244321}">
                <p14:modId xmlns:p14="http://schemas.microsoft.com/office/powerpoint/2010/main" val="577603660"/>
              </p:ext>
            </p:extLst>
          </p:nvPr>
        </p:nvGraphicFramePr>
        <p:xfrm>
          <a:off x="5151764" y="1147416"/>
          <a:ext cx="8308930" cy="45631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1234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3"/>
          <p:cNvSpPr txBox="1"/>
          <p:nvPr/>
        </p:nvSpPr>
        <p:spPr>
          <a:xfrm>
            <a:off x="3468831" y="2995912"/>
            <a:ext cx="5285801" cy="923326"/>
          </a:xfrm>
          <a:prstGeom prst="rect">
            <a:avLst/>
          </a:prstGeom>
          <a:noFill/>
        </p:spPr>
        <p:txBody>
          <a:bodyPr wrap="square" lIns="91436" tIns="45718" rIns="91436" bIns="45718" rtlCol="0">
            <a:spAutoFit/>
          </a:bodyPr>
          <a:lstStyle/>
          <a:p>
            <a:pPr algn="ctr"/>
            <a:r>
              <a:rPr kumimoji="1" lang="en-US" altLang="zh-CN" sz="5400" b="1" dirty="0" smtClean="0">
                <a:solidFill>
                  <a:schemeClr val="bg1"/>
                </a:solidFill>
                <a:latin typeface="Microsoft YaHei" panose="020B0503020204020204" pitchFamily="34" charset="-122"/>
                <a:ea typeface="Microsoft YaHei" panose="020B0503020204020204" pitchFamily="34" charset="-122"/>
              </a:rPr>
              <a:t>Thank You!</a:t>
            </a:r>
            <a:endParaRPr kumimoji="1" lang="zh-CN" altLang="en-US" sz="5400" b="1" dirty="0">
              <a:solidFill>
                <a:schemeClr val="bg1"/>
              </a:solidFill>
              <a:latin typeface="Microsoft YaHei" panose="020B0503020204020204" pitchFamily="34" charset="-122"/>
              <a:ea typeface="Microsoft YaHei" panose="020B0503020204020204" pitchFamily="34" charset="-122"/>
            </a:endParaRPr>
          </a:p>
        </p:txBody>
      </p:sp>
      <p:sp>
        <p:nvSpPr>
          <p:cNvPr id="8" name="矩形 7"/>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3878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3086100" y="460999"/>
            <a:ext cx="5984602" cy="1200329"/>
          </a:xfrm>
          <a:prstGeom prst="rect">
            <a:avLst/>
          </a:prstGeom>
          <a:noFill/>
        </p:spPr>
        <p:txBody>
          <a:bodyPr wrap="square" rtlCol="0">
            <a:spAutoFit/>
          </a:bodyPr>
          <a:lstStyle/>
          <a:p>
            <a:pPr algn="ctr"/>
            <a:r>
              <a:rPr lang="en-US" altLang="zh-CN" sz="7200" b="1" dirty="0" smtClean="0">
                <a:solidFill>
                  <a:schemeClr val="bg1"/>
                </a:solidFill>
                <a:latin typeface="Microsoft YaHei" panose="020B0503020204020204" pitchFamily="34" charset="-122"/>
                <a:ea typeface="Microsoft YaHei" panose="020B0503020204020204" pitchFamily="34" charset="-122"/>
              </a:rPr>
              <a:t>CONTENTS</a:t>
            </a:r>
            <a:endParaRPr lang="zh-CN" altLang="en-US" sz="7200" b="1" dirty="0">
              <a:solidFill>
                <a:schemeClr val="bg1"/>
              </a:solidFill>
              <a:latin typeface="Microsoft YaHei" panose="020B0503020204020204" pitchFamily="34" charset="-122"/>
              <a:ea typeface="Microsoft YaHei" panose="020B0503020204020204" pitchFamily="34" charset="-122"/>
            </a:endParaRPr>
          </a:p>
        </p:txBody>
      </p:sp>
      <p:sp>
        <p:nvSpPr>
          <p:cNvPr id="17" name="椭圆 2"/>
          <p:cNvSpPr/>
          <p:nvPr/>
        </p:nvSpPr>
        <p:spPr>
          <a:xfrm>
            <a:off x="4602980" y="1953629"/>
            <a:ext cx="888952" cy="8889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01</a:t>
            </a:r>
            <a:endParaRPr lang="zh-CN" altLang="en-US" sz="3200" b="1" dirty="0"/>
          </a:p>
        </p:txBody>
      </p:sp>
      <p:sp>
        <p:nvSpPr>
          <p:cNvPr id="18" name="文本框 3"/>
          <p:cNvSpPr txBox="1"/>
          <p:nvPr/>
        </p:nvSpPr>
        <p:spPr>
          <a:xfrm>
            <a:off x="5745311" y="2074938"/>
            <a:ext cx="3325391" cy="646331"/>
          </a:xfrm>
          <a:prstGeom prst="rect">
            <a:avLst/>
          </a:prstGeom>
          <a:noFill/>
        </p:spPr>
        <p:txBody>
          <a:bodyPr wrap="square" rtlCol="0">
            <a:spAutoFit/>
          </a:bodyPr>
          <a:lstStyle/>
          <a:p>
            <a:r>
              <a:rPr lang="en-US" altLang="zh-TW" sz="3600" b="1" dirty="0">
                <a:solidFill>
                  <a:schemeClr val="bg1"/>
                </a:solidFill>
                <a:latin typeface="微软雅黑" panose="020B0503020204020204" pitchFamily="34" charset="-122"/>
                <a:ea typeface="微软雅黑" panose="020B0503020204020204" pitchFamily="34" charset="-122"/>
              </a:rPr>
              <a:t>Introduction</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9" name="椭圆 4"/>
          <p:cNvSpPr/>
          <p:nvPr/>
        </p:nvSpPr>
        <p:spPr>
          <a:xfrm>
            <a:off x="4602732" y="3090231"/>
            <a:ext cx="889200" cy="8889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02</a:t>
            </a:r>
            <a:endParaRPr lang="zh-CN" altLang="en-US" sz="3200" b="1" dirty="0"/>
          </a:p>
        </p:txBody>
      </p:sp>
      <p:sp>
        <p:nvSpPr>
          <p:cNvPr id="20" name="文本框 5"/>
          <p:cNvSpPr txBox="1"/>
          <p:nvPr/>
        </p:nvSpPr>
        <p:spPr>
          <a:xfrm>
            <a:off x="5767960" y="3210633"/>
            <a:ext cx="2941672" cy="646331"/>
          </a:xfrm>
          <a:prstGeom prst="rect">
            <a:avLst/>
          </a:prstGeom>
          <a:noFill/>
        </p:spPr>
        <p:txBody>
          <a:bodyPr wrap="square" rtlCol="0">
            <a:sp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rPr>
              <a:t>Method</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1" name="椭圆 6"/>
          <p:cNvSpPr/>
          <p:nvPr/>
        </p:nvSpPr>
        <p:spPr>
          <a:xfrm>
            <a:off x="4602732" y="5362528"/>
            <a:ext cx="889200" cy="889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04</a:t>
            </a:r>
            <a:endParaRPr lang="zh-CN" altLang="en-US" sz="3200" b="1" dirty="0"/>
          </a:p>
        </p:txBody>
      </p:sp>
      <p:sp>
        <p:nvSpPr>
          <p:cNvPr id="22" name="文本框 7"/>
          <p:cNvSpPr txBox="1"/>
          <p:nvPr/>
        </p:nvSpPr>
        <p:spPr>
          <a:xfrm>
            <a:off x="5767960" y="5483962"/>
            <a:ext cx="2941672" cy="646331"/>
          </a:xfrm>
          <a:prstGeom prst="rect">
            <a:avLst/>
          </a:prstGeom>
          <a:noFill/>
        </p:spPr>
        <p:txBody>
          <a:bodyPr wrap="squar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Q&amp;A</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3" name="椭圆 8"/>
          <p:cNvSpPr/>
          <p:nvPr/>
        </p:nvSpPr>
        <p:spPr>
          <a:xfrm>
            <a:off x="4602732" y="4207783"/>
            <a:ext cx="889200" cy="889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03</a:t>
            </a:r>
            <a:endParaRPr lang="zh-CN" altLang="en-US" sz="3200" b="1" dirty="0"/>
          </a:p>
        </p:txBody>
      </p:sp>
      <p:sp>
        <p:nvSpPr>
          <p:cNvPr id="24" name="文本框 9"/>
          <p:cNvSpPr txBox="1"/>
          <p:nvPr/>
        </p:nvSpPr>
        <p:spPr>
          <a:xfrm>
            <a:off x="5745312" y="4329217"/>
            <a:ext cx="2941672" cy="646331"/>
          </a:xfrm>
          <a:prstGeom prst="rect">
            <a:avLst/>
          </a:prstGeom>
          <a:noFill/>
        </p:spPr>
        <p:txBody>
          <a:bodyPr wrap="square" rtlCol="0">
            <a:spAutoFit/>
          </a:bodyPr>
          <a:lstStyle/>
          <a:p>
            <a:r>
              <a:rPr lang="en-US" altLang="zh-CN" sz="3600" b="1" smtClean="0">
                <a:solidFill>
                  <a:schemeClr val="bg1"/>
                </a:solidFill>
                <a:latin typeface="微软雅黑" panose="020B0503020204020204" pitchFamily="34" charset="-122"/>
                <a:ea typeface="微软雅黑" panose="020B0503020204020204" pitchFamily="34" charset="-122"/>
              </a:rPr>
              <a:t>Result</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2002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圓角矩形 8"/>
          <p:cNvSpPr/>
          <p:nvPr/>
        </p:nvSpPr>
        <p:spPr>
          <a:xfrm>
            <a:off x="2533650" y="1539240"/>
            <a:ext cx="9067800" cy="3810000"/>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2"/>
          <p:cNvSpPr txBox="1"/>
          <p:nvPr/>
        </p:nvSpPr>
        <p:spPr>
          <a:xfrm>
            <a:off x="622840" y="-534784"/>
            <a:ext cx="4610100" cy="7786747"/>
          </a:xfrm>
          <a:prstGeom prst="rect">
            <a:avLst/>
          </a:prstGeom>
          <a:noFill/>
        </p:spPr>
        <p:txBody>
          <a:bodyPr wrap="square" rtlCol="0">
            <a:spAutoFit/>
          </a:bodyPr>
          <a:lstStyle/>
          <a:p>
            <a:r>
              <a:rPr lang="en-US" altLang="zh-CN" sz="50000" dirty="0" smtClean="0">
                <a:solidFill>
                  <a:schemeClr val="bg1"/>
                </a:solidFill>
              </a:rPr>
              <a:t>1</a:t>
            </a:r>
            <a:endParaRPr lang="zh-CN" altLang="en-US" sz="50000" dirty="0">
              <a:solidFill>
                <a:schemeClr val="bg1"/>
              </a:solidFill>
            </a:endParaRPr>
          </a:p>
        </p:txBody>
      </p:sp>
      <p:sp>
        <p:nvSpPr>
          <p:cNvPr id="11" name="矩形 10"/>
          <p:cNvSpPr/>
          <p:nvPr/>
        </p:nvSpPr>
        <p:spPr>
          <a:xfrm>
            <a:off x="3122288" y="2628633"/>
            <a:ext cx="8284764" cy="1631214"/>
          </a:xfrm>
          <a:prstGeom prst="rect">
            <a:avLst/>
          </a:prstGeom>
        </p:spPr>
        <p:txBody>
          <a:bodyPr wrap="none" lIns="91438" tIns="45719" rIns="91438" bIns="45719">
            <a:spAutoFit/>
          </a:bodyPr>
          <a:lstStyle/>
          <a:p>
            <a:r>
              <a:rPr lang="en-US" altLang="zh-TW" sz="10000" b="1" dirty="0">
                <a:solidFill>
                  <a:schemeClr val="bg1"/>
                </a:solidFill>
                <a:latin typeface="微软雅黑" panose="020B0503020204020204" pitchFamily="34" charset="-122"/>
                <a:ea typeface="微软雅黑" panose="020B0503020204020204" pitchFamily="34" charset="-122"/>
              </a:rPr>
              <a:t>Introduction</a:t>
            </a:r>
            <a:endParaRPr lang="zh-CN" altLang="en-US" sz="10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737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3086100" y="460999"/>
            <a:ext cx="5984602"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Purpose</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18" name="文本框 3"/>
          <p:cNvSpPr txBox="1"/>
          <p:nvPr/>
        </p:nvSpPr>
        <p:spPr>
          <a:xfrm>
            <a:off x="458651" y="2068110"/>
            <a:ext cx="11239500" cy="769441"/>
          </a:xfrm>
          <a:prstGeom prst="rect">
            <a:avLst/>
          </a:prstGeom>
          <a:noFill/>
        </p:spPr>
        <p:txBody>
          <a:bodyPr wrap="square" rtlCol="0">
            <a:spAutoFit/>
          </a:bodyPr>
          <a:lstStyle/>
          <a:p>
            <a:pPr algn="ctr"/>
            <a:r>
              <a:rPr lang="en-US" altLang="zh-TW" sz="4400" dirty="0" smtClean="0">
                <a:solidFill>
                  <a:schemeClr val="bg1"/>
                </a:solidFill>
                <a:latin typeface="Microsoft YaHei" panose="020B0503020204020204" pitchFamily="34" charset="-122"/>
                <a:ea typeface="Microsoft YaHei" panose="020B0503020204020204" pitchFamily="34" charset="-122"/>
              </a:rPr>
              <a:t>Label phrases on a scale of five values.</a:t>
            </a:r>
            <a:endParaRPr lang="en-US" altLang="zh-TW" sz="4400" dirty="0">
              <a:solidFill>
                <a:schemeClr val="bg1"/>
              </a:solidFill>
              <a:latin typeface="Microsoft YaHei" panose="020B0503020204020204" pitchFamily="34" charset="-122"/>
              <a:ea typeface="Microsoft YaHei" panose="020B0503020204020204" pitchFamily="34" charset="-122"/>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692" y="6861341"/>
            <a:ext cx="589209" cy="589209"/>
          </a:xfrm>
          <a:prstGeom prst="rect">
            <a:avLst/>
          </a:prstGeom>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02" y="4461635"/>
            <a:ext cx="1338655" cy="1338655"/>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147" y="6920216"/>
            <a:ext cx="535087" cy="535087"/>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2903" y="5281592"/>
            <a:ext cx="2090496" cy="2090496"/>
          </a:xfrm>
          <a:prstGeom prst="rect">
            <a:avLst/>
          </a:prstGeom>
        </p:spPr>
      </p:pic>
      <p:pic>
        <p:nvPicPr>
          <p:cNvPr id="7" name="圖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1329" y="460999"/>
            <a:ext cx="1289240" cy="1289240"/>
          </a:xfrm>
          <a:prstGeom prst="rect">
            <a:avLst/>
          </a:prstGeom>
        </p:spPr>
      </p:pic>
      <p:sp>
        <p:nvSpPr>
          <p:cNvPr id="10" name="椭圆 2"/>
          <p:cNvSpPr/>
          <p:nvPr/>
        </p:nvSpPr>
        <p:spPr>
          <a:xfrm>
            <a:off x="3362471" y="3236480"/>
            <a:ext cx="5467057" cy="3284806"/>
          </a:xfrm>
          <a:prstGeom prst="roundRect">
            <a:avLst>
              <a:gd name="adj" fmla="val 4923"/>
            </a:avLst>
          </a:prstGeom>
          <a:solidFill>
            <a:schemeClr val="bg1">
              <a:lumMod val="95000"/>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600" dirty="0">
                <a:solidFill>
                  <a:schemeClr val="bg1"/>
                </a:solidFill>
                <a:latin typeface="Microsoft YaHei" panose="020B0503020204020204" pitchFamily="34" charset="-122"/>
                <a:ea typeface="Microsoft YaHei" panose="020B0503020204020204" pitchFamily="34" charset="-122"/>
              </a:rPr>
              <a:t>0 - negative</a:t>
            </a:r>
            <a:br>
              <a:rPr lang="en-US" altLang="zh-TW" sz="3600" dirty="0">
                <a:solidFill>
                  <a:schemeClr val="bg1"/>
                </a:solidFill>
                <a:latin typeface="Microsoft YaHei" panose="020B0503020204020204" pitchFamily="34" charset="-122"/>
                <a:ea typeface="Microsoft YaHei" panose="020B0503020204020204" pitchFamily="34" charset="-122"/>
              </a:rPr>
            </a:br>
            <a:r>
              <a:rPr lang="en-US" altLang="zh-TW" sz="3600" dirty="0">
                <a:solidFill>
                  <a:schemeClr val="bg1"/>
                </a:solidFill>
                <a:latin typeface="Microsoft YaHei" panose="020B0503020204020204" pitchFamily="34" charset="-122"/>
                <a:ea typeface="Microsoft YaHei" panose="020B0503020204020204" pitchFamily="34" charset="-122"/>
              </a:rPr>
              <a:t>1 - somewhat negative</a:t>
            </a:r>
            <a:br>
              <a:rPr lang="en-US" altLang="zh-TW" sz="3600" dirty="0">
                <a:solidFill>
                  <a:schemeClr val="bg1"/>
                </a:solidFill>
                <a:latin typeface="Microsoft YaHei" panose="020B0503020204020204" pitchFamily="34" charset="-122"/>
                <a:ea typeface="Microsoft YaHei" panose="020B0503020204020204" pitchFamily="34" charset="-122"/>
              </a:rPr>
            </a:br>
            <a:r>
              <a:rPr lang="en-US" altLang="zh-TW" sz="3600" dirty="0">
                <a:solidFill>
                  <a:schemeClr val="bg1"/>
                </a:solidFill>
                <a:latin typeface="Microsoft YaHei" panose="020B0503020204020204" pitchFamily="34" charset="-122"/>
                <a:ea typeface="Microsoft YaHei" panose="020B0503020204020204" pitchFamily="34" charset="-122"/>
              </a:rPr>
              <a:t>2 - neutral</a:t>
            </a:r>
            <a:br>
              <a:rPr lang="en-US" altLang="zh-TW" sz="3600" dirty="0">
                <a:solidFill>
                  <a:schemeClr val="bg1"/>
                </a:solidFill>
                <a:latin typeface="Microsoft YaHei" panose="020B0503020204020204" pitchFamily="34" charset="-122"/>
                <a:ea typeface="Microsoft YaHei" panose="020B0503020204020204" pitchFamily="34" charset="-122"/>
              </a:rPr>
            </a:br>
            <a:r>
              <a:rPr lang="en-US" altLang="zh-TW" sz="3600" dirty="0">
                <a:solidFill>
                  <a:schemeClr val="bg1"/>
                </a:solidFill>
                <a:latin typeface="Microsoft YaHei" panose="020B0503020204020204" pitchFamily="34" charset="-122"/>
                <a:ea typeface="Microsoft YaHei" panose="020B0503020204020204" pitchFamily="34" charset="-122"/>
              </a:rPr>
              <a:t>3 - somewhat positive</a:t>
            </a:r>
            <a:br>
              <a:rPr lang="en-US" altLang="zh-TW" sz="3600" dirty="0">
                <a:solidFill>
                  <a:schemeClr val="bg1"/>
                </a:solidFill>
                <a:latin typeface="Microsoft YaHei" panose="020B0503020204020204" pitchFamily="34" charset="-122"/>
                <a:ea typeface="Microsoft YaHei" panose="020B0503020204020204" pitchFamily="34" charset="-122"/>
              </a:rPr>
            </a:br>
            <a:r>
              <a:rPr lang="en-US" altLang="zh-TW" sz="3600" dirty="0">
                <a:solidFill>
                  <a:schemeClr val="bg1"/>
                </a:solidFill>
                <a:latin typeface="Microsoft YaHei" panose="020B0503020204020204" pitchFamily="34" charset="-122"/>
                <a:ea typeface="Microsoft YaHei" panose="020B0503020204020204" pitchFamily="34" charset="-122"/>
              </a:rPr>
              <a:t>4 - positive</a:t>
            </a:r>
          </a:p>
        </p:txBody>
      </p:sp>
    </p:spTree>
    <p:extLst>
      <p:ext uri="{BB962C8B-B14F-4D97-AF65-F5344CB8AC3E}">
        <p14:creationId xmlns:p14="http://schemas.microsoft.com/office/powerpoint/2010/main" val="2488279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2"/>
          <p:cNvSpPr/>
          <p:nvPr/>
        </p:nvSpPr>
        <p:spPr>
          <a:xfrm>
            <a:off x="275771" y="1701173"/>
            <a:ext cx="11647608" cy="4946369"/>
          </a:xfrm>
          <a:prstGeom prst="roundRect">
            <a:avLst>
              <a:gd name="adj" fmla="val 4923"/>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800" dirty="0"/>
              <a:t>This 100-minute movie only has about 25 minutes of decent material .	1</a:t>
            </a:r>
          </a:p>
          <a:p>
            <a:r>
              <a:rPr lang="en-US" altLang="zh-TW" sz="2800" dirty="0"/>
              <a:t>This 100-minute movie	2</a:t>
            </a:r>
          </a:p>
          <a:p>
            <a:r>
              <a:rPr lang="en-US" altLang="zh-TW" sz="2800" dirty="0"/>
              <a:t>100-minute movie	2</a:t>
            </a:r>
          </a:p>
          <a:p>
            <a:r>
              <a:rPr lang="en-US" altLang="zh-TW" sz="2800" dirty="0"/>
              <a:t>100-minute	2</a:t>
            </a:r>
          </a:p>
          <a:p>
            <a:r>
              <a:rPr lang="en-US" altLang="zh-TW" sz="2800" dirty="0"/>
              <a:t>only has about 25 minutes of decent material .	1</a:t>
            </a:r>
          </a:p>
          <a:p>
            <a:r>
              <a:rPr lang="en-US" altLang="zh-TW" sz="2800" dirty="0"/>
              <a:t>only	2</a:t>
            </a:r>
          </a:p>
          <a:p>
            <a:r>
              <a:rPr lang="en-US" altLang="zh-TW" sz="2800" dirty="0"/>
              <a:t>has about 25 minutes of decent material .	</a:t>
            </a:r>
            <a:r>
              <a:rPr lang="en-US" altLang="zh-TW" sz="2800" dirty="0" smtClean="0"/>
              <a:t>3</a:t>
            </a:r>
          </a:p>
          <a:p>
            <a:r>
              <a:rPr lang="en-US" altLang="zh-TW" sz="2800" dirty="0" smtClean="0"/>
              <a:t>about </a:t>
            </a:r>
            <a:r>
              <a:rPr lang="en-US" altLang="zh-TW" sz="2800" dirty="0"/>
              <a:t>25 minutes of decent material	1</a:t>
            </a:r>
          </a:p>
          <a:p>
            <a:r>
              <a:rPr lang="en-US" altLang="zh-TW" sz="2800" dirty="0"/>
              <a:t>about 25 minutes	2</a:t>
            </a:r>
          </a:p>
          <a:p>
            <a:r>
              <a:rPr lang="en-US" altLang="zh-TW" sz="2800" dirty="0"/>
              <a:t>about 25	2</a:t>
            </a:r>
            <a:endParaRPr lang="zh-TW" altLang="en-US" sz="2800" dirty="0"/>
          </a:p>
        </p:txBody>
      </p:sp>
      <p:sp>
        <p:nvSpPr>
          <p:cNvPr id="16" name="文本框 1"/>
          <p:cNvSpPr txBox="1"/>
          <p:nvPr/>
        </p:nvSpPr>
        <p:spPr>
          <a:xfrm>
            <a:off x="3103699" y="460999"/>
            <a:ext cx="5984602"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Data</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04157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圓角矩形 8"/>
          <p:cNvSpPr/>
          <p:nvPr/>
        </p:nvSpPr>
        <p:spPr>
          <a:xfrm>
            <a:off x="2533650" y="1596390"/>
            <a:ext cx="9067800" cy="3810000"/>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2"/>
          <p:cNvSpPr txBox="1"/>
          <p:nvPr/>
        </p:nvSpPr>
        <p:spPr>
          <a:xfrm>
            <a:off x="622840" y="-477634"/>
            <a:ext cx="4610100" cy="7786747"/>
          </a:xfrm>
          <a:prstGeom prst="rect">
            <a:avLst/>
          </a:prstGeom>
          <a:noFill/>
        </p:spPr>
        <p:txBody>
          <a:bodyPr wrap="square" rtlCol="0">
            <a:spAutoFit/>
          </a:bodyPr>
          <a:lstStyle/>
          <a:p>
            <a:r>
              <a:rPr lang="en-US" altLang="zh-CN" sz="50000" dirty="0" smtClean="0">
                <a:solidFill>
                  <a:schemeClr val="bg1"/>
                </a:solidFill>
              </a:rPr>
              <a:t>2</a:t>
            </a:r>
            <a:endParaRPr lang="zh-CN" altLang="en-US" sz="50000" dirty="0">
              <a:solidFill>
                <a:schemeClr val="bg1"/>
              </a:solidFill>
            </a:endParaRPr>
          </a:p>
        </p:txBody>
      </p:sp>
      <p:sp>
        <p:nvSpPr>
          <p:cNvPr id="11" name="矩形 10"/>
          <p:cNvSpPr/>
          <p:nvPr/>
        </p:nvSpPr>
        <p:spPr>
          <a:xfrm>
            <a:off x="4415223" y="2597716"/>
            <a:ext cx="5304653" cy="1631214"/>
          </a:xfrm>
          <a:prstGeom prst="rect">
            <a:avLst/>
          </a:prstGeom>
        </p:spPr>
        <p:txBody>
          <a:bodyPr wrap="none" lIns="91438" tIns="45719" rIns="91438" bIns="45719">
            <a:spAutoFit/>
          </a:bodyPr>
          <a:lstStyle/>
          <a:p>
            <a:r>
              <a:rPr lang="en-US" altLang="zh-TW" sz="10000" b="1" dirty="0">
                <a:solidFill>
                  <a:schemeClr val="bg1"/>
                </a:solidFill>
                <a:latin typeface="微软雅黑" panose="020B0503020204020204" pitchFamily="34" charset="-122"/>
                <a:ea typeface="微软雅黑" panose="020B0503020204020204" pitchFamily="34" charset="-122"/>
              </a:rPr>
              <a:t>Method</a:t>
            </a:r>
            <a:endParaRPr lang="zh-CN" altLang="en-US" sz="10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0222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1480456" y="460999"/>
            <a:ext cx="9231087"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Machine Learning</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8" name="流程圖: 多重文件 7"/>
          <p:cNvSpPr/>
          <p:nvPr/>
        </p:nvSpPr>
        <p:spPr>
          <a:xfrm>
            <a:off x="614462" y="2570649"/>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Training Data</a:t>
            </a:r>
            <a:endParaRPr lang="zh-TW" altLang="en-US" sz="2000" dirty="0">
              <a:latin typeface="Microsoft YaHei" panose="020B0503020204020204" pitchFamily="34" charset="-122"/>
              <a:ea typeface="Microsoft YaHei" panose="020B0503020204020204" pitchFamily="34" charset="-122"/>
            </a:endParaRPr>
          </a:p>
        </p:txBody>
      </p:sp>
      <p:sp>
        <p:nvSpPr>
          <p:cNvPr id="19" name="流程圖: 程序 18"/>
          <p:cNvSpPr/>
          <p:nvPr/>
        </p:nvSpPr>
        <p:spPr>
          <a:xfrm>
            <a:off x="3291210"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Label</a:t>
            </a:r>
            <a:endParaRPr lang="zh-TW" altLang="en-US" sz="2800" dirty="0">
              <a:latin typeface="Microsoft YaHei" panose="020B0503020204020204" pitchFamily="34" charset="-122"/>
              <a:ea typeface="Microsoft YaHei" panose="020B0503020204020204" pitchFamily="34" charset="-122"/>
            </a:endParaRPr>
          </a:p>
        </p:txBody>
      </p:sp>
      <p:sp>
        <p:nvSpPr>
          <p:cNvPr id="21" name="立方體 20"/>
          <p:cNvSpPr/>
          <p:nvPr/>
        </p:nvSpPr>
        <p:spPr>
          <a:xfrm>
            <a:off x="6923276" y="2570649"/>
            <a:ext cx="1654609" cy="1654609"/>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Predict</a:t>
            </a:r>
            <a:endParaRPr lang="zh-TW" altLang="en-US" sz="2800" dirty="0"/>
          </a:p>
        </p:txBody>
      </p:sp>
      <p:sp>
        <p:nvSpPr>
          <p:cNvPr id="24" name="立方體 23"/>
          <p:cNvSpPr/>
          <p:nvPr/>
        </p:nvSpPr>
        <p:spPr>
          <a:xfrm>
            <a:off x="3458771" y="2570649"/>
            <a:ext cx="1627730" cy="1627730"/>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Learn</a:t>
            </a:r>
            <a:endParaRPr lang="zh-TW" altLang="en-US" sz="2800" dirty="0"/>
          </a:p>
        </p:txBody>
      </p:sp>
      <p:sp>
        <p:nvSpPr>
          <p:cNvPr id="25" name="流程圖: 多重文件 24"/>
          <p:cNvSpPr/>
          <p:nvPr/>
        </p:nvSpPr>
        <p:spPr>
          <a:xfrm>
            <a:off x="10001150" y="2569342"/>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Test Data</a:t>
            </a:r>
            <a:endParaRPr lang="zh-TW" altLang="en-US" sz="2000" dirty="0">
              <a:latin typeface="Microsoft YaHei" panose="020B0503020204020204" pitchFamily="34" charset="-122"/>
              <a:ea typeface="Microsoft YaHei" panose="020B0503020204020204" pitchFamily="34" charset="-122"/>
            </a:endParaRPr>
          </a:p>
        </p:txBody>
      </p:sp>
      <p:sp>
        <p:nvSpPr>
          <p:cNvPr id="28" name="流程圖: 程序 27"/>
          <p:cNvSpPr/>
          <p:nvPr/>
        </p:nvSpPr>
        <p:spPr>
          <a:xfrm>
            <a:off x="198832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29" name="向上箭號 28"/>
          <p:cNvSpPr/>
          <p:nvPr/>
        </p:nvSpPr>
        <p:spPr>
          <a:xfrm rot="5400000">
            <a:off x="2573644" y="3229238"/>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向上箭號 29"/>
          <p:cNvSpPr/>
          <p:nvPr/>
        </p:nvSpPr>
        <p:spPr>
          <a:xfrm rot="16200000">
            <a:off x="9086317" y="3229238"/>
            <a:ext cx="406400" cy="436436"/>
          </a:xfrm>
          <a:prstGeom prst="upArrow">
            <a:avLst>
              <a:gd name="adj1" fmla="val 50000"/>
              <a:gd name="adj2" fmla="val 398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流程圖: 程序 30"/>
          <p:cNvSpPr/>
          <p:nvPr/>
        </p:nvSpPr>
        <p:spPr>
          <a:xfrm>
            <a:off x="846121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33" name="流程圖: 程序 32"/>
          <p:cNvSpPr/>
          <p:nvPr/>
        </p:nvSpPr>
        <p:spPr>
          <a:xfrm>
            <a:off x="5181685" y="256934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Model</a:t>
            </a:r>
            <a:endParaRPr lang="zh-TW" altLang="en-US" sz="2400" dirty="0">
              <a:latin typeface="Microsoft YaHei" panose="020B0503020204020204" pitchFamily="34" charset="-122"/>
              <a:ea typeface="Microsoft YaHei" panose="020B0503020204020204" pitchFamily="34" charset="-122"/>
            </a:endParaRPr>
          </a:p>
        </p:txBody>
      </p:sp>
      <p:sp>
        <p:nvSpPr>
          <p:cNvPr id="34" name="向上箭號 33"/>
          <p:cNvSpPr/>
          <p:nvPr/>
        </p:nvSpPr>
        <p:spPr>
          <a:xfrm>
            <a:off x="3911213"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向上箭號 34"/>
          <p:cNvSpPr/>
          <p:nvPr/>
        </p:nvSpPr>
        <p:spPr>
          <a:xfrm rot="5400000">
            <a:off x="5844834" y="3161593"/>
            <a:ext cx="406400" cy="57172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流程圖: 程序 35"/>
          <p:cNvSpPr/>
          <p:nvPr/>
        </p:nvSpPr>
        <p:spPr>
          <a:xfrm>
            <a:off x="6871237"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Result</a:t>
            </a:r>
            <a:endParaRPr lang="zh-TW" altLang="en-US" sz="2800" dirty="0">
              <a:latin typeface="Microsoft YaHei" panose="020B0503020204020204" pitchFamily="34" charset="-122"/>
              <a:ea typeface="Microsoft YaHei" panose="020B0503020204020204" pitchFamily="34" charset="-122"/>
            </a:endParaRPr>
          </a:p>
        </p:txBody>
      </p:sp>
      <p:sp>
        <p:nvSpPr>
          <p:cNvPr id="37" name="向上箭號 36"/>
          <p:cNvSpPr/>
          <p:nvPr/>
        </p:nvSpPr>
        <p:spPr>
          <a:xfrm rot="10800000">
            <a:off x="7491240"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80336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3086100" y="460999"/>
            <a:ext cx="5984602"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Preprocess</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18" name="椭圆 2"/>
          <p:cNvSpPr/>
          <p:nvPr/>
        </p:nvSpPr>
        <p:spPr>
          <a:xfrm>
            <a:off x="3217697" y="2478246"/>
            <a:ext cx="5756605" cy="2743406"/>
          </a:xfrm>
          <a:prstGeom prst="roundRect">
            <a:avLst>
              <a:gd name="adj" fmla="val 4923"/>
            </a:avLst>
          </a:prstGeom>
          <a:solidFill>
            <a:schemeClr val="bg1">
              <a:lumMod val="95000"/>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indent="-742950">
              <a:buFont typeface="+mj-lt"/>
              <a:buAutoNum type="arabicPeriod"/>
            </a:pPr>
            <a:r>
              <a:rPr lang="en-US" altLang="zh-TW" sz="3600" dirty="0">
                <a:solidFill>
                  <a:schemeClr val="bg1"/>
                </a:solidFill>
                <a:latin typeface="Microsoft YaHei" panose="020B0503020204020204" pitchFamily="34" charset="-122"/>
                <a:ea typeface="Microsoft YaHei" panose="020B0503020204020204" pitchFamily="34" charset="-122"/>
              </a:rPr>
              <a:t>Remove punctuation</a:t>
            </a:r>
          </a:p>
          <a:p>
            <a:pPr marL="742950" indent="-742950">
              <a:buFont typeface="+mj-lt"/>
              <a:buAutoNum type="arabicPeriod"/>
            </a:pPr>
            <a:r>
              <a:rPr lang="en-US" altLang="zh-TW" sz="3600" dirty="0">
                <a:solidFill>
                  <a:schemeClr val="bg1"/>
                </a:solidFill>
                <a:latin typeface="Microsoft YaHei" panose="020B0503020204020204" pitchFamily="34" charset="-122"/>
                <a:ea typeface="Microsoft YaHei" panose="020B0503020204020204" pitchFamily="34" charset="-122"/>
              </a:rPr>
              <a:t>Do stemming</a:t>
            </a:r>
          </a:p>
          <a:p>
            <a:pPr marL="742950" indent="-742950">
              <a:buFont typeface="+mj-lt"/>
              <a:buAutoNum type="arabicPeriod"/>
            </a:pPr>
            <a:r>
              <a:rPr lang="en-US" altLang="zh-TW" sz="3600" dirty="0">
                <a:solidFill>
                  <a:schemeClr val="bg1"/>
                </a:solidFill>
                <a:latin typeface="Microsoft YaHei" panose="020B0503020204020204" pitchFamily="34" charset="-122"/>
                <a:ea typeface="Microsoft YaHei" panose="020B0503020204020204" pitchFamily="34" charset="-122"/>
              </a:rPr>
              <a:t>Filter out </a:t>
            </a:r>
            <a:r>
              <a:rPr lang="en-US" altLang="zh-TW" sz="3600" dirty="0" err="1" smtClean="0">
                <a:solidFill>
                  <a:schemeClr val="bg1"/>
                </a:solidFill>
                <a:latin typeface="Microsoft YaHei" panose="020B0503020204020204" pitchFamily="34" charset="-122"/>
                <a:ea typeface="Microsoft YaHei" panose="020B0503020204020204" pitchFamily="34" charset="-122"/>
              </a:rPr>
              <a:t>stopwords</a:t>
            </a:r>
            <a:endParaRPr lang="en-US" altLang="zh-TW" sz="36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57688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1480456" y="460999"/>
            <a:ext cx="9231087"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Machine Learning</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8" name="流程圖: 多重文件 7"/>
          <p:cNvSpPr/>
          <p:nvPr/>
        </p:nvSpPr>
        <p:spPr>
          <a:xfrm>
            <a:off x="614462" y="2570649"/>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Training Data</a:t>
            </a:r>
            <a:endParaRPr lang="zh-TW" altLang="en-US" sz="2000" dirty="0">
              <a:latin typeface="Microsoft YaHei" panose="020B0503020204020204" pitchFamily="34" charset="-122"/>
              <a:ea typeface="Microsoft YaHei" panose="020B0503020204020204" pitchFamily="34" charset="-122"/>
            </a:endParaRPr>
          </a:p>
        </p:txBody>
      </p:sp>
      <p:sp>
        <p:nvSpPr>
          <p:cNvPr id="19" name="流程圖: 程序 18"/>
          <p:cNvSpPr/>
          <p:nvPr/>
        </p:nvSpPr>
        <p:spPr>
          <a:xfrm>
            <a:off x="3291210"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Label</a:t>
            </a:r>
            <a:endParaRPr lang="zh-TW" altLang="en-US" sz="2800" dirty="0">
              <a:latin typeface="Microsoft YaHei" panose="020B0503020204020204" pitchFamily="34" charset="-122"/>
              <a:ea typeface="Microsoft YaHei" panose="020B0503020204020204" pitchFamily="34" charset="-122"/>
            </a:endParaRPr>
          </a:p>
        </p:txBody>
      </p:sp>
      <p:sp>
        <p:nvSpPr>
          <p:cNvPr id="21" name="立方體 20"/>
          <p:cNvSpPr/>
          <p:nvPr/>
        </p:nvSpPr>
        <p:spPr>
          <a:xfrm>
            <a:off x="6923276" y="2570649"/>
            <a:ext cx="1654609" cy="1654609"/>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Predict</a:t>
            </a:r>
            <a:endParaRPr lang="zh-TW" altLang="en-US" sz="2800" dirty="0"/>
          </a:p>
        </p:txBody>
      </p:sp>
      <p:sp>
        <p:nvSpPr>
          <p:cNvPr id="24" name="立方體 23"/>
          <p:cNvSpPr/>
          <p:nvPr/>
        </p:nvSpPr>
        <p:spPr>
          <a:xfrm>
            <a:off x="3458771" y="2570649"/>
            <a:ext cx="1627730" cy="1627730"/>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Learn</a:t>
            </a:r>
            <a:endParaRPr lang="zh-TW" altLang="en-US" sz="2800" dirty="0"/>
          </a:p>
        </p:txBody>
      </p:sp>
      <p:sp>
        <p:nvSpPr>
          <p:cNvPr id="25" name="流程圖: 多重文件 24"/>
          <p:cNvSpPr/>
          <p:nvPr/>
        </p:nvSpPr>
        <p:spPr>
          <a:xfrm>
            <a:off x="10001150" y="2569342"/>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Test Data</a:t>
            </a:r>
            <a:endParaRPr lang="zh-TW" altLang="en-US" sz="2000" dirty="0">
              <a:latin typeface="Microsoft YaHei" panose="020B0503020204020204" pitchFamily="34" charset="-122"/>
              <a:ea typeface="Microsoft YaHei" panose="020B0503020204020204" pitchFamily="34" charset="-122"/>
            </a:endParaRPr>
          </a:p>
        </p:txBody>
      </p:sp>
      <p:sp>
        <p:nvSpPr>
          <p:cNvPr id="28" name="流程圖: 程序 27"/>
          <p:cNvSpPr/>
          <p:nvPr/>
        </p:nvSpPr>
        <p:spPr>
          <a:xfrm>
            <a:off x="198832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FF00"/>
                </a:solidFill>
                <a:latin typeface="Microsoft YaHei" panose="020B0503020204020204" pitchFamily="34" charset="-122"/>
                <a:ea typeface="Microsoft YaHei" panose="020B0503020204020204" pitchFamily="34" charset="-122"/>
              </a:rPr>
              <a:t>Features</a:t>
            </a:r>
            <a:endParaRPr lang="zh-TW" altLang="en-US" sz="2400" dirty="0">
              <a:solidFill>
                <a:srgbClr val="FFFF00"/>
              </a:solidFill>
              <a:latin typeface="Microsoft YaHei" panose="020B0503020204020204" pitchFamily="34" charset="-122"/>
              <a:ea typeface="Microsoft YaHei" panose="020B0503020204020204" pitchFamily="34" charset="-122"/>
            </a:endParaRPr>
          </a:p>
        </p:txBody>
      </p:sp>
      <p:sp>
        <p:nvSpPr>
          <p:cNvPr id="29" name="向上箭號 28"/>
          <p:cNvSpPr/>
          <p:nvPr/>
        </p:nvSpPr>
        <p:spPr>
          <a:xfrm rot="5400000">
            <a:off x="2573644" y="3229238"/>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向上箭號 29"/>
          <p:cNvSpPr/>
          <p:nvPr/>
        </p:nvSpPr>
        <p:spPr>
          <a:xfrm rot="16200000">
            <a:off x="9086317" y="3229238"/>
            <a:ext cx="406400" cy="436436"/>
          </a:xfrm>
          <a:prstGeom prst="upArrow">
            <a:avLst>
              <a:gd name="adj1" fmla="val 50000"/>
              <a:gd name="adj2" fmla="val 398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流程圖: 程序 30"/>
          <p:cNvSpPr/>
          <p:nvPr/>
        </p:nvSpPr>
        <p:spPr>
          <a:xfrm>
            <a:off x="846121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33" name="流程圖: 程序 32"/>
          <p:cNvSpPr/>
          <p:nvPr/>
        </p:nvSpPr>
        <p:spPr>
          <a:xfrm>
            <a:off x="5181685" y="256934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Model</a:t>
            </a:r>
            <a:endParaRPr lang="zh-TW" altLang="en-US" sz="2400" dirty="0">
              <a:latin typeface="Microsoft YaHei" panose="020B0503020204020204" pitchFamily="34" charset="-122"/>
              <a:ea typeface="Microsoft YaHei" panose="020B0503020204020204" pitchFamily="34" charset="-122"/>
            </a:endParaRPr>
          </a:p>
        </p:txBody>
      </p:sp>
      <p:sp>
        <p:nvSpPr>
          <p:cNvPr id="34" name="向上箭號 33"/>
          <p:cNvSpPr/>
          <p:nvPr/>
        </p:nvSpPr>
        <p:spPr>
          <a:xfrm>
            <a:off x="3911213"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向上箭號 34"/>
          <p:cNvSpPr/>
          <p:nvPr/>
        </p:nvSpPr>
        <p:spPr>
          <a:xfrm rot="5400000">
            <a:off x="5844834" y="3161593"/>
            <a:ext cx="406400" cy="57172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流程圖: 程序 35"/>
          <p:cNvSpPr/>
          <p:nvPr/>
        </p:nvSpPr>
        <p:spPr>
          <a:xfrm>
            <a:off x="6871237"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Result</a:t>
            </a:r>
            <a:endParaRPr lang="zh-TW" altLang="en-US" sz="2800" dirty="0">
              <a:latin typeface="Microsoft YaHei" panose="020B0503020204020204" pitchFamily="34" charset="-122"/>
              <a:ea typeface="Microsoft YaHei" panose="020B0503020204020204" pitchFamily="34" charset="-122"/>
            </a:endParaRPr>
          </a:p>
        </p:txBody>
      </p:sp>
      <p:sp>
        <p:nvSpPr>
          <p:cNvPr id="37" name="向上箭號 36"/>
          <p:cNvSpPr/>
          <p:nvPr/>
        </p:nvSpPr>
        <p:spPr>
          <a:xfrm rot="10800000">
            <a:off x="7491240"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81851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自訂 1">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2524</TotalTime>
  <Words>402</Words>
  <Application>Microsoft Office PowerPoint</Application>
  <PresentationFormat>寬螢幕</PresentationFormat>
  <Paragraphs>174</Paragraphs>
  <Slides>19</Slides>
  <Notes>5</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19</vt:i4>
      </vt:variant>
    </vt:vector>
  </HeadingPairs>
  <TitlesOfParts>
    <vt:vector size="28" baseType="lpstr">
      <vt:lpstr>Segoe UI</vt:lpstr>
      <vt:lpstr>Calibri</vt:lpstr>
      <vt:lpstr>Microsoft YaHei</vt:lpstr>
      <vt:lpstr>Microsoft YaHei</vt:lpstr>
      <vt:lpstr>新細明體</vt:lpstr>
      <vt:lpstr>Cambria Math</vt:lpstr>
      <vt:lpstr>Arial</vt:lpstr>
      <vt:lpstr>微軟正黑體</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韓斌</cp:lastModifiedBy>
  <cp:revision>428</cp:revision>
  <dcterms:created xsi:type="dcterms:W3CDTF">2015-08-18T05:03:53Z</dcterms:created>
  <dcterms:modified xsi:type="dcterms:W3CDTF">2016-08-12T03:54:51Z</dcterms:modified>
</cp:coreProperties>
</file>